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3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2" r:id="rId6"/>
    <p:sldMasterId id="2147484374" r:id="rId7"/>
  </p:sldMasterIdLst>
  <p:notesMasterIdLst>
    <p:notesMasterId r:id="rId42"/>
  </p:notesMasterIdLst>
  <p:handoutMasterIdLst>
    <p:handoutMasterId r:id="rId43"/>
  </p:handoutMasterIdLst>
  <p:sldIdLst>
    <p:sldId id="1338" r:id="rId8"/>
    <p:sldId id="1451" r:id="rId9"/>
    <p:sldId id="1487" r:id="rId10"/>
    <p:sldId id="1434" r:id="rId11"/>
    <p:sldId id="1452" r:id="rId12"/>
    <p:sldId id="1453" r:id="rId13"/>
    <p:sldId id="1485" r:id="rId14"/>
    <p:sldId id="1454" r:id="rId15"/>
    <p:sldId id="1455" r:id="rId16"/>
    <p:sldId id="1456" r:id="rId17"/>
    <p:sldId id="1457" r:id="rId18"/>
    <p:sldId id="1458" r:id="rId19"/>
    <p:sldId id="1459" r:id="rId20"/>
    <p:sldId id="1466" r:id="rId21"/>
    <p:sldId id="1461" r:id="rId22"/>
    <p:sldId id="1467" r:id="rId23"/>
    <p:sldId id="1463" r:id="rId24"/>
    <p:sldId id="1468" r:id="rId25"/>
    <p:sldId id="1465" r:id="rId26"/>
    <p:sldId id="1443" r:id="rId27"/>
    <p:sldId id="1469" r:id="rId28"/>
    <p:sldId id="1470" r:id="rId29"/>
    <p:sldId id="1471" r:id="rId30"/>
    <p:sldId id="1472" r:id="rId31"/>
    <p:sldId id="1473" r:id="rId32"/>
    <p:sldId id="1444" r:id="rId33"/>
    <p:sldId id="1474" r:id="rId34"/>
    <p:sldId id="1475" r:id="rId35"/>
    <p:sldId id="1483" r:id="rId36"/>
    <p:sldId id="1477" r:id="rId37"/>
    <p:sldId id="1478" r:id="rId38"/>
    <p:sldId id="1484" r:id="rId39"/>
    <p:sldId id="1482" r:id="rId40"/>
    <p:sldId id="1488" r:id="rId4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Sylvia Tedjo" initials="ST" lastIdx="14" clrIdx="4">
    <p:extLst>
      <p:ext uri="{19B8F6BF-5375-455C-9EA6-DF929625EA0E}">
        <p15:presenceInfo xmlns:p15="http://schemas.microsoft.com/office/powerpoint/2012/main" userId="S-1-5-21-383413107-1061881802-891584314-89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D3D4"/>
    <a:srgbClr val="5C2D91"/>
    <a:srgbClr val="F2F2F2"/>
    <a:srgbClr val="E9E9E9"/>
    <a:srgbClr val="0078D7"/>
    <a:srgbClr val="AF2F01"/>
    <a:srgbClr val="C73501"/>
    <a:srgbClr val="D83B01"/>
    <a:srgbClr val="3C3C3C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72" autoAdjust="0"/>
    <p:restoredTop sz="95709" autoAdjust="0"/>
  </p:normalViewPr>
  <p:slideViewPr>
    <p:cSldViewPr snapToGrid="0">
      <p:cViewPr varScale="1">
        <p:scale>
          <a:sx n="67" d="100"/>
          <a:sy n="67" d="100"/>
        </p:scale>
        <p:origin x="24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012" y="114"/>
      </p:cViewPr>
      <p:guideLst>
        <p:guide orient="horz" pos="2880"/>
        <p:guide pos="2160"/>
      </p:guideLst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Office 365 </a:t>
            </a:r>
            <a:r>
              <a:rPr lang="en-US" dirty="0" err="1">
                <a:latin typeface="Segoe UI" pitchFamily="34" charset="0"/>
              </a:rPr>
              <a:t>CloudRoadShow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1/15/2016 6:28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Office 365 </a:t>
            </a:r>
            <a:r>
              <a:rPr lang="en-US" dirty="0" err="1"/>
              <a:t>CloudRoadShow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1/15/2016 6:28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CloudRoadShow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1/15/2016 6:28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1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 u="sng" dirty="0"/>
              <a:t>ROBLE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327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AB6B09-DF38-47BF-8489-B71E7EC9208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3274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020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1/15/2016 6:28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83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C9DC-C0A3-4640-9A7A-3DC41095AE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241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C9DC-C0A3-4640-9A7A-3DC41095AE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826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pPr/>
              <a:t>1/15/2016 6:28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81186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730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9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708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937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580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100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86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9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ltGray">
          <a:xfrm>
            <a:off x="274638" y="2119163"/>
            <a:ext cx="6400800" cy="36640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Freeform 5"/>
          <p:cNvSpPr>
            <a:spLocks noChangeAspect="1" noEditPoints="1"/>
          </p:cNvSpPr>
          <p:nvPr userDrawn="1"/>
        </p:nvSpPr>
        <p:spPr bwMode="black">
          <a:xfrm>
            <a:off x="436563" y="6331556"/>
            <a:ext cx="1655718" cy="36610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5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85108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27001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208804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268804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54683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279777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293948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294868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7285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5389">
                      <a:srgbClr val="262626"/>
                    </a:gs>
                    <a:gs pos="48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rgbClr val="262626"/>
                    </a:gs>
                    <a:gs pos="26000">
                      <a:srgbClr val="262626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0"/>
              </a:spcAft>
              <a:defRPr sz="800">
                <a:gradFill>
                  <a:gsLst>
                    <a:gs pos="4192">
                      <a:schemeClr val="bg1"/>
                    </a:gs>
                    <a:gs pos="12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>
                <a:gradFill>
                  <a:gsLst>
                    <a:gs pos="4192">
                      <a:srgbClr val="000000"/>
                    </a:gs>
                    <a:gs pos="12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784185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125233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998549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Mediu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2931761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708400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3665522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3538297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238862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200" spc="-1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0"/>
              </a:spcAft>
              <a:defRPr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4086911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7425">
                      <a:schemeClr val="tx1"/>
                    </a:gs>
                    <a:gs pos="6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>
            <a:defPPr>
              <a:defRPr lang="en-US"/>
            </a:defPPr>
            <a:lvl1pPr lvl="0">
              <a:lnSpc>
                <a:spcPct val="90000"/>
              </a:lnSpc>
              <a:spcAft>
                <a:spcPts val="0"/>
              </a:spcAft>
              <a:defRPr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30121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200" spc="-100" dirty="0">
                <a:gradFill>
                  <a:gsLst>
                    <a:gs pos="94012">
                      <a:srgbClr val="262626"/>
                    </a:gs>
                    <a:gs pos="37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397431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4371">
                      <a:srgbClr val="262626"/>
                    </a:gs>
                    <a:gs pos="36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9831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33613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951620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2503382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4192">
                      <a:srgbClr val="000000"/>
                    </a:gs>
                    <a:gs pos="12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388228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gradFill>
                  <a:gsLst>
                    <a:gs pos="8383">
                      <a:srgbClr val="262626"/>
                    </a:gs>
                    <a:gs pos="20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97314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3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6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64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0"/>
              </a:spcAft>
              <a:defRPr sz="800">
                <a:gradFill>
                  <a:gsLst>
                    <a:gs pos="4192">
                      <a:schemeClr val="bg1"/>
                    </a:gs>
                    <a:gs pos="12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>
                <a:gradFill>
                  <a:gsLst>
                    <a:gs pos="10359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5" name="Freeform 4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35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6218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416174"/>
            <a:ext cx="5943599" cy="917575"/>
          </a:xfrm>
          <a:noFill/>
        </p:spPr>
        <p:txBody>
          <a:bodyPr/>
          <a:lstStyle>
            <a:lvl1pPr>
              <a:defRPr sz="4800">
                <a:gradFill>
                  <a:gsLst>
                    <a:gs pos="4382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reeform 4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9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1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5389">
                      <a:srgbClr val="262626"/>
                    </a:gs>
                    <a:gs pos="48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rgbClr val="262626"/>
                    </a:gs>
                    <a:gs pos="26000">
                      <a:srgbClr val="262626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0"/>
              </a:spcAft>
              <a:defRPr sz="800">
                <a:gradFill>
                  <a:gsLst>
                    <a:gs pos="4192">
                      <a:schemeClr val="bg1"/>
                    </a:gs>
                    <a:gs pos="12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http://dev.office.com/</a:t>
            </a:r>
          </a:p>
        </p:txBody>
      </p:sp>
      <p:sp>
        <p:nvSpPr>
          <p:cNvPr id="6" name="Freeform 5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94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6" name="Freeform 5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6" name="Freeform 5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70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Mediu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6" name="Freeform 5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44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36563" y="6331556"/>
            <a:ext cx="1655718" cy="36610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186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982">
                      <a:schemeClr val="bg1"/>
                    </a:gs>
                    <a:gs pos="23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6" name="Freeform 5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840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200" spc="-1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0"/>
              </a:spcAft>
              <a:defRPr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http://dev.office.com/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6108">
                      <a:srgbClr val="262626"/>
                    </a:gs>
                    <a:gs pos="87425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>
            <a:defPPr>
              <a:defRPr lang="en-US"/>
            </a:defPPr>
            <a:lvl1pPr lvl="0">
              <a:lnSpc>
                <a:spcPct val="90000"/>
              </a:lnSpc>
              <a:spcAft>
                <a:spcPts val="0"/>
              </a:spcAft>
              <a:defRPr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http://dev.office.com/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36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200" spc="-100" dirty="0">
                <a:gradFill>
                  <a:gsLst>
                    <a:gs pos="94012">
                      <a:srgbClr val="262626"/>
                    </a:gs>
                    <a:gs pos="37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4371">
                      <a:srgbClr val="262626"/>
                    </a:gs>
                    <a:gs pos="36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3" name="Freeform 2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3" name="Freeform 2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5" name="Freeform 5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3" name="Freeform 2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4192">
                      <a:schemeClr val="bg1"/>
                    </a:gs>
                    <a:gs pos="12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3" name="Freeform 2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39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gradFill>
                  <a:gsLst>
                    <a:gs pos="8383">
                      <a:srgbClr val="262626"/>
                    </a:gs>
                    <a:gs pos="20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Freeform 6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ltGray">
          <a:xfrm>
            <a:off x="274638" y="2119163"/>
            <a:ext cx="6400800" cy="36640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Freeform 5"/>
          <p:cNvSpPr>
            <a:spLocks noChangeAspect="1" noEditPoints="1"/>
          </p:cNvSpPr>
          <p:nvPr userDrawn="1"/>
        </p:nvSpPr>
        <p:spPr bwMode="black">
          <a:xfrm>
            <a:off x="436563" y="6148993"/>
            <a:ext cx="1655718" cy="36610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14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36563" y="6148993"/>
            <a:ext cx="1655718" cy="36610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186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982">
                      <a:schemeClr val="bg1"/>
                    </a:gs>
                    <a:gs pos="23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8901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53708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419355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5" name="Freeform 5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0816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49614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421886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308131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1855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6129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224535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5389">
                      <a:srgbClr val="262626"/>
                    </a:gs>
                    <a:gs pos="48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rgbClr val="262626"/>
                    </a:gs>
                    <a:gs pos="26000">
                      <a:srgbClr val="262626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0"/>
              </a:spcAft>
              <a:defRPr sz="800">
                <a:gradFill>
                  <a:gsLst>
                    <a:gs pos="4192">
                      <a:schemeClr val="bg1"/>
                    </a:gs>
                    <a:gs pos="12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>
                <a:gradFill>
                  <a:gsLst>
                    <a:gs pos="4192">
                      <a:srgbClr val="000000"/>
                    </a:gs>
                    <a:gs pos="12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2691763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855989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4073910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3984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84462">
                      <a:schemeClr val="bg1"/>
                    </a:gs>
                    <a:gs pos="62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>
                <a:gradFill>
                  <a:gsLst>
                    <a:gs pos="97211">
                      <a:schemeClr val="bg1"/>
                    </a:gs>
                    <a:gs pos="11000">
                      <a:schemeClr val="bg1"/>
                    </a:gs>
                  </a:gsLst>
                  <a:lin ang="5400000" scaled="0"/>
                </a:gradFill>
              </a:defRPr>
            </a:lvl2pPr>
            <a:lvl3pPr marL="228600" indent="0">
              <a:buNone/>
              <a:defRPr>
                <a:gradFill>
                  <a:gsLst>
                    <a:gs pos="97211">
                      <a:schemeClr val="bg1"/>
                    </a:gs>
                    <a:gs pos="11000">
                      <a:schemeClr val="bg1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>
                <a:gradFill>
                  <a:gsLst>
                    <a:gs pos="97211">
                      <a:schemeClr val="bg1"/>
                    </a:gs>
                    <a:gs pos="11000">
                      <a:schemeClr val="bg1"/>
                    </a:gs>
                  </a:gsLst>
                  <a:lin ang="5400000" scaled="0"/>
                </a:gradFill>
              </a:defRPr>
            </a:lvl4pPr>
            <a:lvl5pPr marL="685800" indent="0">
              <a:buNone/>
              <a:defRPr>
                <a:gradFill>
                  <a:gsLst>
                    <a:gs pos="97211">
                      <a:schemeClr val="bg1"/>
                    </a:gs>
                    <a:gs pos="11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9163">
                      <a:schemeClr val="bg1"/>
                    </a:gs>
                    <a:gs pos="19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2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Mediu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3823608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698072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4041014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599712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959106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200" spc="-1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0"/>
              </a:spcAft>
              <a:defRPr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3121766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7425">
                      <a:schemeClr val="tx1"/>
                    </a:gs>
                    <a:gs pos="6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>
            <a:defPPr>
              <a:defRPr lang="en-US"/>
            </a:defPPr>
            <a:lvl1pPr lvl="0">
              <a:lnSpc>
                <a:spcPct val="90000"/>
              </a:lnSpc>
              <a:spcAft>
                <a:spcPts val="0"/>
              </a:spcAft>
              <a:defRPr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930265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200" spc="-100" dirty="0">
                <a:gradFill>
                  <a:gsLst>
                    <a:gs pos="94012">
                      <a:srgbClr val="262626"/>
                    </a:gs>
                    <a:gs pos="37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274947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4371">
                      <a:srgbClr val="262626"/>
                    </a:gs>
                    <a:gs pos="36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644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72631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3413701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807497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4192">
                      <a:srgbClr val="000000"/>
                    </a:gs>
                    <a:gs pos="12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297030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gradFill>
                  <a:gsLst>
                    <a:gs pos="8383">
                      <a:srgbClr val="262626"/>
                    </a:gs>
                    <a:gs pos="20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98807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7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65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20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ltGray">
          <a:xfrm>
            <a:off x="274638" y="2119163"/>
            <a:ext cx="6400800" cy="36640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Freeform 5"/>
          <p:cNvSpPr>
            <a:spLocks noChangeAspect="1" noEditPoints="1"/>
          </p:cNvSpPr>
          <p:nvPr userDrawn="1"/>
        </p:nvSpPr>
        <p:spPr bwMode="black">
          <a:xfrm>
            <a:off x="436563" y="6148993"/>
            <a:ext cx="1655718" cy="36610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15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36563" y="6148993"/>
            <a:ext cx="1655718" cy="36610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186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982">
                      <a:schemeClr val="bg1"/>
                    </a:gs>
                    <a:gs pos="23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0348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84408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303278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286632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9842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337123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62454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343457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62667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64830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5389">
                      <a:srgbClr val="262626"/>
                    </a:gs>
                    <a:gs pos="48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rgbClr val="262626"/>
                    </a:gs>
                    <a:gs pos="26000">
                      <a:srgbClr val="262626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0"/>
              </a:spcAft>
              <a:defRPr sz="800">
                <a:gradFill>
                  <a:gsLst>
                    <a:gs pos="4192">
                      <a:schemeClr val="bg1"/>
                    </a:gs>
                    <a:gs pos="12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>
                <a:gradFill>
                  <a:gsLst>
                    <a:gs pos="4192">
                      <a:srgbClr val="000000"/>
                    </a:gs>
                    <a:gs pos="12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3380709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3517050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3984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dirty="0" smtClean="0">
                <a:gradFill>
                  <a:gsLst>
                    <a:gs pos="97610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lang="en-US" dirty="0" smtClean="0">
                <a:gradFill>
                  <a:gsLst>
                    <a:gs pos="97610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defRPr>
            </a:lvl2pPr>
            <a:lvl3pPr>
              <a:defRPr lang="en-US" dirty="0" smtClean="0">
                <a:gradFill>
                  <a:gsLst>
                    <a:gs pos="97610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defRPr>
            </a:lvl3pPr>
            <a:lvl4pPr>
              <a:defRPr lang="en-US" dirty="0" smtClean="0">
                <a:gradFill>
                  <a:gsLst>
                    <a:gs pos="97610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defRPr>
            </a:lvl4pPr>
            <a:lvl5pPr>
              <a:defRPr lang="en-US" dirty="0">
                <a:gradFill>
                  <a:gsLst>
                    <a:gs pos="97610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9163">
                      <a:schemeClr val="bg1"/>
                    </a:gs>
                    <a:gs pos="19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75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088183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Mediu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4124067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3478902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3553361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2372378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071314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200" spc="-1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0"/>
              </a:spcAft>
              <a:defRPr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520066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7425">
                      <a:schemeClr val="tx1"/>
                    </a:gs>
                    <a:gs pos="6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>
            <a:defPPr>
              <a:defRPr lang="en-US"/>
            </a:defPPr>
            <a:lvl1pPr lvl="0">
              <a:lnSpc>
                <a:spcPct val="90000"/>
              </a:lnSpc>
              <a:spcAft>
                <a:spcPts val="0"/>
              </a:spcAft>
              <a:defRPr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914162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200" spc="-100" dirty="0">
                <a:gradFill>
                  <a:gsLst>
                    <a:gs pos="94012">
                      <a:srgbClr val="262626"/>
                    </a:gs>
                    <a:gs pos="37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31350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4371">
                      <a:srgbClr val="262626"/>
                    </a:gs>
                    <a:gs pos="36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987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344218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535689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4169717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4192">
                      <a:srgbClr val="000000"/>
                    </a:gs>
                    <a:gs pos="12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3970277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gradFill>
                  <a:gsLst>
                    <a:gs pos="8383">
                      <a:srgbClr val="262626"/>
                    </a:gs>
                    <a:gs pos="20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16901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2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62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41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ltGray">
          <a:xfrm>
            <a:off x="274638" y="2119163"/>
            <a:ext cx="6400800" cy="36640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Freeform 5"/>
          <p:cNvSpPr>
            <a:spLocks noChangeAspect="1" noEditPoints="1"/>
          </p:cNvSpPr>
          <p:nvPr userDrawn="1"/>
        </p:nvSpPr>
        <p:spPr bwMode="black">
          <a:xfrm>
            <a:off x="436563" y="6148993"/>
            <a:ext cx="1655718" cy="36610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00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36563" y="6148993"/>
            <a:ext cx="1655718" cy="36610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186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982">
                      <a:schemeClr val="bg1"/>
                    </a:gs>
                    <a:gs pos="23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6176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5.xml"/><Relationship Id="rId26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5" Type="http://schemas.openxmlformats.org/officeDocument/2006/relationships/slideLayout" Target="../slideLayouts/slideLayout122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20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24" Type="http://schemas.openxmlformats.org/officeDocument/2006/relationships/slideLayout" Target="../slideLayouts/slideLayout121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2.xml"/><Relationship Id="rId23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16.xml"/><Relationship Id="rId31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Relationship Id="rId22" Type="http://schemas.openxmlformats.org/officeDocument/2006/relationships/slideLayout" Target="../slideLayouts/slideLayout119.xml"/><Relationship Id="rId27" Type="http://schemas.openxmlformats.org/officeDocument/2006/relationships/slideLayout" Target="../slideLayouts/slideLayout124.xml"/><Relationship Id="rId30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36" r:id="rId2"/>
    <p:sldLayoutId id="2147484295" r:id="rId3"/>
    <p:sldLayoutId id="2147484240" r:id="rId4"/>
    <p:sldLayoutId id="2147484307" r:id="rId5"/>
    <p:sldLayoutId id="2147484296" r:id="rId6"/>
    <p:sldLayoutId id="2147484241" r:id="rId7"/>
    <p:sldLayoutId id="2147484308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09" r:id="rId14"/>
    <p:sldLayoutId id="2147484306" r:id="rId15"/>
    <p:sldLayoutId id="2147484300" r:id="rId16"/>
    <p:sldLayoutId id="2147484249" r:id="rId17"/>
    <p:sldLayoutId id="2147484301" r:id="rId18"/>
    <p:sldLayoutId id="2147484303" r:id="rId19"/>
    <p:sldLayoutId id="2147484304" r:id="rId20"/>
    <p:sldLayoutId id="2147484250" r:id="rId21"/>
    <p:sldLayoutId id="2147484251" r:id="rId22"/>
    <p:sldLayoutId id="2147484252" r:id="rId23"/>
    <p:sldLayoutId id="2147484253" r:id="rId24"/>
    <p:sldLayoutId id="2147484305" r:id="rId25"/>
    <p:sldLayoutId id="2147484264" r:id="rId26"/>
    <p:sldLayoutId id="2147484254" r:id="rId27"/>
    <p:sldLayoutId id="2147484256" r:id="rId28"/>
    <p:sldLayoutId id="2147484257" r:id="rId29"/>
    <p:sldLayoutId id="2147484258" r:id="rId30"/>
    <p:sldLayoutId id="2147484259" r:id="rId31"/>
    <p:sldLayoutId id="2147484260" r:id="rId32"/>
    <p:sldLayoutId id="2147484261" r:id="rId33"/>
    <p:sldLayoutId id="2147484299" r:id="rId34"/>
    <p:sldLayoutId id="2147484263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5000">
                <a:schemeClr val="tx1"/>
              </a:gs>
              <a:gs pos="4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92515">
                <a:srgbClr val="262626"/>
              </a:gs>
              <a:gs pos="0">
                <a:srgbClr val="262626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92515">
                <a:srgbClr val="262626"/>
              </a:gs>
              <a:gs pos="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92515">
                <a:srgbClr val="262626"/>
              </a:gs>
              <a:gs pos="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92515">
                <a:srgbClr val="262626"/>
              </a:gs>
              <a:gs pos="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92515">
                <a:srgbClr val="262626"/>
              </a:gs>
              <a:gs pos="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72" userDrawn="1">
          <p15:clr>
            <a:srgbClr val="5ACBF0"/>
          </p15:clr>
        </p15:guide>
        <p15:guide id="2" pos="155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5" userDrawn="1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9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3" r:id="rId3"/>
    <p:sldLayoutId id="2147484314" r:id="rId4"/>
    <p:sldLayoutId id="2147484315" r:id="rId5"/>
    <p:sldLayoutId id="2147484316" r:id="rId6"/>
    <p:sldLayoutId id="2147484317" r:id="rId7"/>
    <p:sldLayoutId id="2147484318" r:id="rId8"/>
    <p:sldLayoutId id="2147484319" r:id="rId9"/>
    <p:sldLayoutId id="2147484320" r:id="rId10"/>
    <p:sldLayoutId id="2147484321" r:id="rId11"/>
    <p:sldLayoutId id="2147484322" r:id="rId12"/>
    <p:sldLayoutId id="2147484323" r:id="rId13"/>
    <p:sldLayoutId id="2147484324" r:id="rId14"/>
    <p:sldLayoutId id="2147484325" r:id="rId15"/>
    <p:sldLayoutId id="2147484326" r:id="rId16"/>
    <p:sldLayoutId id="2147484327" r:id="rId17"/>
    <p:sldLayoutId id="2147484328" r:id="rId18"/>
    <p:sldLayoutId id="2147484329" r:id="rId19"/>
    <p:sldLayoutId id="2147484330" r:id="rId20"/>
    <p:sldLayoutId id="2147484331" r:id="rId21"/>
    <p:sldLayoutId id="2147484332" r:id="rId22"/>
    <p:sldLayoutId id="2147484333" r:id="rId23"/>
    <p:sldLayoutId id="2147484334" r:id="rId24"/>
    <p:sldLayoutId id="2147484335" r:id="rId25"/>
    <p:sldLayoutId id="2147484336" r:id="rId26"/>
    <p:sldLayoutId id="2147484337" r:id="rId27"/>
    <p:sldLayoutId id="2147484338" r:id="rId28"/>
    <p:sldLayoutId id="2147484339" r:id="rId29"/>
    <p:sldLayoutId id="2147484340" r:id="rId30"/>
    <p:sldLayoutId id="2147484341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3174">
                <a:srgbClr val="262626"/>
              </a:gs>
              <a:gs pos="25000">
                <a:srgbClr val="262626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72">
          <p15:clr>
            <a:srgbClr val="5ACBF0"/>
          </p15:clr>
        </p15:guide>
        <p15:guide id="2" pos="155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5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  <p:sldLayoutId id="2147484364" r:id="rId22"/>
    <p:sldLayoutId id="2147484365" r:id="rId23"/>
    <p:sldLayoutId id="2147484366" r:id="rId24"/>
    <p:sldLayoutId id="2147484367" r:id="rId25"/>
    <p:sldLayoutId id="2147484368" r:id="rId26"/>
    <p:sldLayoutId id="2147484369" r:id="rId27"/>
    <p:sldLayoutId id="2147484370" r:id="rId28"/>
    <p:sldLayoutId id="2147484371" r:id="rId29"/>
    <p:sldLayoutId id="2147484372" r:id="rId30"/>
    <p:sldLayoutId id="2147484373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3174">
                <a:srgbClr val="262626"/>
              </a:gs>
              <a:gs pos="25000">
                <a:srgbClr val="262626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72">
          <p15:clr>
            <a:srgbClr val="5ACBF0"/>
          </p15:clr>
        </p15:guide>
        <p15:guide id="2" pos="155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5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3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5" r:id="rId1"/>
    <p:sldLayoutId id="2147484376" r:id="rId2"/>
    <p:sldLayoutId id="2147484377" r:id="rId3"/>
    <p:sldLayoutId id="2147484378" r:id="rId4"/>
    <p:sldLayoutId id="2147484379" r:id="rId5"/>
    <p:sldLayoutId id="2147484380" r:id="rId6"/>
    <p:sldLayoutId id="2147484381" r:id="rId7"/>
    <p:sldLayoutId id="2147484382" r:id="rId8"/>
    <p:sldLayoutId id="2147484383" r:id="rId9"/>
    <p:sldLayoutId id="2147484384" r:id="rId10"/>
    <p:sldLayoutId id="2147484385" r:id="rId11"/>
    <p:sldLayoutId id="2147484386" r:id="rId12"/>
    <p:sldLayoutId id="2147484387" r:id="rId13"/>
    <p:sldLayoutId id="2147484388" r:id="rId14"/>
    <p:sldLayoutId id="2147484389" r:id="rId15"/>
    <p:sldLayoutId id="2147484390" r:id="rId16"/>
    <p:sldLayoutId id="2147484391" r:id="rId17"/>
    <p:sldLayoutId id="2147484392" r:id="rId18"/>
    <p:sldLayoutId id="2147484393" r:id="rId19"/>
    <p:sldLayoutId id="2147484394" r:id="rId20"/>
    <p:sldLayoutId id="2147484395" r:id="rId21"/>
    <p:sldLayoutId id="2147484396" r:id="rId22"/>
    <p:sldLayoutId id="2147484397" r:id="rId23"/>
    <p:sldLayoutId id="2147484398" r:id="rId24"/>
    <p:sldLayoutId id="2147484399" r:id="rId25"/>
    <p:sldLayoutId id="2147484400" r:id="rId26"/>
    <p:sldLayoutId id="2147484401" r:id="rId27"/>
    <p:sldLayoutId id="2147484402" r:id="rId28"/>
    <p:sldLayoutId id="2147484403" r:id="rId29"/>
    <p:sldLayoutId id="2147484404" r:id="rId30"/>
    <p:sldLayoutId id="2147484405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3174">
                <a:srgbClr val="262626"/>
              </a:gs>
              <a:gs pos="25000">
                <a:srgbClr val="262626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72">
          <p15:clr>
            <a:srgbClr val="5ACBF0"/>
          </p15:clr>
        </p15:guide>
        <p15:guide id="2" pos="155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5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2.wdp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ev.office.com/codesamples#?filters=office%20add-ins" TargetMode="External"/><Relationship Id="rId2" Type="http://schemas.openxmlformats.org/officeDocument/2006/relationships/hyperlink" Target="http://dev.office.com/getting-started/addins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msdn.microsoft.com/en-us/library/office/jj220060.aspx" TargetMode="External"/><Relationship Id="rId5" Type="http://schemas.openxmlformats.org/officeDocument/2006/relationships/hyperlink" Target="http://dev.office.com/snack-videos" TargetMode="External"/><Relationship Id="rId4" Type="http://schemas.openxmlformats.org/officeDocument/2006/relationships/hyperlink" Target="http://dev.office.com/training#?filters=deep%20dive%20into%20the%20office%20365%20add-in%20mode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ev.office.com/devprogra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officespdev.uservoice.com/" TargetMode="External"/><Relationship Id="rId3" Type="http://schemas.openxmlformats.org/officeDocument/2006/relationships/hyperlink" Target="https://www.yammer.com/itpronetwork" TargetMode="External"/><Relationship Id="rId7" Type="http://schemas.openxmlformats.org/officeDocument/2006/relationships/hyperlink" Target="http://dev.office.com/podcas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emf"/><Relationship Id="rId11" Type="http://schemas.openxmlformats.org/officeDocument/2006/relationships/image" Target="../media/image50.png"/><Relationship Id="rId5" Type="http://schemas.openxmlformats.org/officeDocument/2006/relationships/image" Target="../media/image47.emf"/><Relationship Id="rId10" Type="http://schemas.openxmlformats.org/officeDocument/2006/relationships/image" Target="../media/image49.png"/><Relationship Id="rId4" Type="http://schemas.openxmlformats.org/officeDocument/2006/relationships/hyperlink" Target="http://www.twitter.com/OfficeDev" TargetMode="External"/><Relationship Id="rId9" Type="http://schemas.openxmlformats.org/officeDocument/2006/relationships/hyperlink" Target="http://aka.ms/O365DevShow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emf"/><Relationship Id="rId7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emf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299"/>
          <p:cNvGrpSpPr/>
          <p:nvPr/>
        </p:nvGrpSpPr>
        <p:grpSpPr>
          <a:xfrm>
            <a:off x="5654676" y="1252538"/>
            <a:ext cx="5024436" cy="4213226"/>
            <a:chOff x="5654676" y="1252538"/>
            <a:chExt cx="5024436" cy="4213226"/>
          </a:xfrm>
        </p:grpSpPr>
        <p:grpSp>
          <p:nvGrpSpPr>
            <p:cNvPr id="297" name="Group 296"/>
            <p:cNvGrpSpPr/>
            <p:nvPr/>
          </p:nvGrpSpPr>
          <p:grpSpPr>
            <a:xfrm>
              <a:off x="9685338" y="2705101"/>
              <a:ext cx="993774" cy="1214438"/>
              <a:chOff x="9685338" y="2705101"/>
              <a:chExt cx="993774" cy="1214438"/>
            </a:xfrm>
          </p:grpSpPr>
          <p:sp>
            <p:nvSpPr>
              <p:cNvPr id="264" name="Rectangle 98"/>
              <p:cNvSpPr>
                <a:spLocks noChangeArrowheads="1"/>
              </p:cNvSpPr>
              <p:nvPr/>
            </p:nvSpPr>
            <p:spPr bwMode="auto">
              <a:xfrm>
                <a:off x="10015538" y="2705101"/>
                <a:ext cx="331787" cy="4048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5" name="Freeform 99"/>
              <p:cNvSpPr>
                <a:spLocks noEditPoints="1"/>
              </p:cNvSpPr>
              <p:nvPr/>
            </p:nvSpPr>
            <p:spPr bwMode="auto">
              <a:xfrm>
                <a:off x="10090150" y="2779713"/>
                <a:ext cx="165100" cy="238125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6" name="Rectangle 100"/>
              <p:cNvSpPr>
                <a:spLocks noChangeArrowheads="1"/>
              </p:cNvSpPr>
              <p:nvPr/>
            </p:nvSpPr>
            <p:spPr bwMode="auto">
              <a:xfrm>
                <a:off x="9685338" y="3109913"/>
                <a:ext cx="330200" cy="4048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7" name="Freeform 101"/>
              <p:cNvSpPr>
                <a:spLocks/>
              </p:cNvSpPr>
              <p:nvPr/>
            </p:nvSpPr>
            <p:spPr bwMode="auto">
              <a:xfrm>
                <a:off x="9777413" y="3184526"/>
                <a:ext cx="109537" cy="238125"/>
              </a:xfrm>
              <a:custGeom>
                <a:avLst/>
                <a:gdLst>
                  <a:gd name="T0" fmla="*/ 69 w 69"/>
                  <a:gd name="T1" fmla="*/ 150 h 150"/>
                  <a:gd name="T2" fmla="*/ 69 w 69"/>
                  <a:gd name="T3" fmla="*/ 0 h 150"/>
                  <a:gd name="T4" fmla="*/ 46 w 69"/>
                  <a:gd name="T5" fmla="*/ 0 h 150"/>
                  <a:gd name="T6" fmla="*/ 0 w 69"/>
                  <a:gd name="T7" fmla="*/ 34 h 150"/>
                  <a:gd name="T8" fmla="*/ 11 w 69"/>
                  <a:gd name="T9" fmla="*/ 58 h 150"/>
                  <a:gd name="T10" fmla="*/ 46 w 69"/>
                  <a:gd name="T11" fmla="*/ 34 h 150"/>
                  <a:gd name="T12" fmla="*/ 46 w 69"/>
                  <a:gd name="T13" fmla="*/ 150 h 150"/>
                  <a:gd name="T14" fmla="*/ 69 w 69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50">
                    <a:moveTo>
                      <a:pt x="69" y="150"/>
                    </a:moveTo>
                    <a:lnTo>
                      <a:pt x="69" y="0"/>
                    </a:lnTo>
                    <a:lnTo>
                      <a:pt x="46" y="0"/>
                    </a:lnTo>
                    <a:lnTo>
                      <a:pt x="0" y="34"/>
                    </a:lnTo>
                    <a:lnTo>
                      <a:pt x="11" y="58"/>
                    </a:lnTo>
                    <a:lnTo>
                      <a:pt x="46" y="34"/>
                    </a:lnTo>
                    <a:lnTo>
                      <a:pt x="46" y="150"/>
                    </a:lnTo>
                    <a:lnTo>
                      <a:pt x="69" y="15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8" name="Rectangle 102"/>
              <p:cNvSpPr>
                <a:spLocks noChangeArrowheads="1"/>
              </p:cNvSpPr>
              <p:nvPr/>
            </p:nvSpPr>
            <p:spPr bwMode="auto">
              <a:xfrm>
                <a:off x="10347325" y="3109913"/>
                <a:ext cx="331787" cy="40481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9" name="Freeform 103"/>
              <p:cNvSpPr>
                <a:spLocks/>
              </p:cNvSpPr>
              <p:nvPr/>
            </p:nvSpPr>
            <p:spPr bwMode="auto">
              <a:xfrm>
                <a:off x="10439400" y="3184526"/>
                <a:ext cx="111125" cy="238125"/>
              </a:xfrm>
              <a:custGeom>
                <a:avLst/>
                <a:gdLst>
                  <a:gd name="T0" fmla="*/ 70 w 70"/>
                  <a:gd name="T1" fmla="*/ 150 h 150"/>
                  <a:gd name="T2" fmla="*/ 70 w 70"/>
                  <a:gd name="T3" fmla="*/ 0 h 150"/>
                  <a:gd name="T4" fmla="*/ 46 w 70"/>
                  <a:gd name="T5" fmla="*/ 0 h 150"/>
                  <a:gd name="T6" fmla="*/ 0 w 70"/>
                  <a:gd name="T7" fmla="*/ 34 h 150"/>
                  <a:gd name="T8" fmla="*/ 12 w 70"/>
                  <a:gd name="T9" fmla="*/ 58 h 150"/>
                  <a:gd name="T10" fmla="*/ 46 w 70"/>
                  <a:gd name="T11" fmla="*/ 34 h 150"/>
                  <a:gd name="T12" fmla="*/ 46 w 70"/>
                  <a:gd name="T13" fmla="*/ 150 h 150"/>
                  <a:gd name="T14" fmla="*/ 70 w 70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0">
                    <a:moveTo>
                      <a:pt x="70" y="150"/>
                    </a:moveTo>
                    <a:lnTo>
                      <a:pt x="70" y="0"/>
                    </a:lnTo>
                    <a:lnTo>
                      <a:pt x="46" y="0"/>
                    </a:lnTo>
                    <a:lnTo>
                      <a:pt x="0" y="34"/>
                    </a:lnTo>
                    <a:lnTo>
                      <a:pt x="12" y="58"/>
                    </a:lnTo>
                    <a:lnTo>
                      <a:pt x="46" y="34"/>
                    </a:lnTo>
                    <a:lnTo>
                      <a:pt x="46" y="150"/>
                    </a:lnTo>
                    <a:lnTo>
                      <a:pt x="70" y="15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0" name="Rectangle 104"/>
              <p:cNvSpPr>
                <a:spLocks noChangeArrowheads="1"/>
              </p:cNvSpPr>
              <p:nvPr/>
            </p:nvSpPr>
            <p:spPr bwMode="auto">
              <a:xfrm>
                <a:off x="10347325" y="3514726"/>
                <a:ext cx="331787" cy="4048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1" name="Freeform 105"/>
              <p:cNvSpPr>
                <a:spLocks noEditPoints="1"/>
              </p:cNvSpPr>
              <p:nvPr/>
            </p:nvSpPr>
            <p:spPr bwMode="auto">
              <a:xfrm>
                <a:off x="10420350" y="3589338"/>
                <a:ext cx="166687" cy="238125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2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2"/>
                      <a:pt x="5" y="12"/>
                    </a:cubicBezTo>
                    <a:cubicBezTo>
                      <a:pt x="4" y="12"/>
                      <a:pt x="3" y="10"/>
                      <a:pt x="3" y="7"/>
                    </a:cubicBezTo>
                    <a:cubicBezTo>
                      <a:pt x="3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96" name="Group 295"/>
            <p:cNvGrpSpPr/>
            <p:nvPr/>
          </p:nvGrpSpPr>
          <p:grpSpPr>
            <a:xfrm>
              <a:off x="6997700" y="1252538"/>
              <a:ext cx="2908300" cy="1195388"/>
              <a:chOff x="6997700" y="1252538"/>
              <a:chExt cx="2908300" cy="1195388"/>
            </a:xfrm>
          </p:grpSpPr>
          <p:sp>
            <p:nvSpPr>
              <p:cNvPr id="252" name="Rectangle 86"/>
              <p:cNvSpPr>
                <a:spLocks noChangeArrowheads="1"/>
              </p:cNvSpPr>
              <p:nvPr/>
            </p:nvSpPr>
            <p:spPr bwMode="auto">
              <a:xfrm>
                <a:off x="8580438" y="1252538"/>
                <a:ext cx="331787" cy="40481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3" name="Freeform 87"/>
              <p:cNvSpPr>
                <a:spLocks/>
              </p:cNvSpPr>
              <p:nvPr/>
            </p:nvSpPr>
            <p:spPr bwMode="auto">
              <a:xfrm>
                <a:off x="8672513" y="1325563"/>
                <a:ext cx="111125" cy="239713"/>
              </a:xfrm>
              <a:custGeom>
                <a:avLst/>
                <a:gdLst>
                  <a:gd name="T0" fmla="*/ 70 w 70"/>
                  <a:gd name="T1" fmla="*/ 151 h 151"/>
                  <a:gd name="T2" fmla="*/ 70 w 70"/>
                  <a:gd name="T3" fmla="*/ 0 h 151"/>
                  <a:gd name="T4" fmla="*/ 46 w 70"/>
                  <a:gd name="T5" fmla="*/ 0 h 151"/>
                  <a:gd name="T6" fmla="*/ 0 w 70"/>
                  <a:gd name="T7" fmla="*/ 35 h 151"/>
                  <a:gd name="T8" fmla="*/ 12 w 70"/>
                  <a:gd name="T9" fmla="*/ 58 h 151"/>
                  <a:gd name="T10" fmla="*/ 46 w 70"/>
                  <a:gd name="T11" fmla="*/ 35 h 151"/>
                  <a:gd name="T12" fmla="*/ 46 w 70"/>
                  <a:gd name="T13" fmla="*/ 151 h 151"/>
                  <a:gd name="T14" fmla="*/ 70 w 70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1">
                    <a:moveTo>
                      <a:pt x="70" y="151"/>
                    </a:moveTo>
                    <a:lnTo>
                      <a:pt x="70" y="0"/>
                    </a:lnTo>
                    <a:lnTo>
                      <a:pt x="46" y="0"/>
                    </a:lnTo>
                    <a:lnTo>
                      <a:pt x="0" y="35"/>
                    </a:lnTo>
                    <a:lnTo>
                      <a:pt x="12" y="58"/>
                    </a:lnTo>
                    <a:lnTo>
                      <a:pt x="46" y="35"/>
                    </a:lnTo>
                    <a:lnTo>
                      <a:pt x="46" y="151"/>
                    </a:lnTo>
                    <a:lnTo>
                      <a:pt x="70" y="15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Rectangle 88"/>
              <p:cNvSpPr>
                <a:spLocks noChangeArrowheads="1"/>
              </p:cNvSpPr>
              <p:nvPr/>
            </p:nvSpPr>
            <p:spPr bwMode="auto">
              <a:xfrm>
                <a:off x="8912225" y="1252538"/>
                <a:ext cx="330200" cy="4048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5" name="Freeform 89"/>
              <p:cNvSpPr>
                <a:spLocks noEditPoints="1"/>
              </p:cNvSpPr>
              <p:nvPr/>
            </p:nvSpPr>
            <p:spPr bwMode="auto">
              <a:xfrm>
                <a:off x="8985250" y="1325563"/>
                <a:ext cx="166687" cy="2397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6" name="Rectangle 90"/>
              <p:cNvSpPr>
                <a:spLocks noChangeArrowheads="1"/>
              </p:cNvSpPr>
              <p:nvPr/>
            </p:nvSpPr>
            <p:spPr bwMode="auto">
              <a:xfrm>
                <a:off x="9242425" y="1657351"/>
                <a:ext cx="331787" cy="38576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7" name="Freeform 91"/>
              <p:cNvSpPr>
                <a:spLocks/>
              </p:cNvSpPr>
              <p:nvPr/>
            </p:nvSpPr>
            <p:spPr bwMode="auto">
              <a:xfrm>
                <a:off x="9334500" y="1730376"/>
                <a:ext cx="111125" cy="239713"/>
              </a:xfrm>
              <a:custGeom>
                <a:avLst/>
                <a:gdLst>
                  <a:gd name="T0" fmla="*/ 70 w 70"/>
                  <a:gd name="T1" fmla="*/ 151 h 151"/>
                  <a:gd name="T2" fmla="*/ 70 w 70"/>
                  <a:gd name="T3" fmla="*/ 0 h 151"/>
                  <a:gd name="T4" fmla="*/ 47 w 70"/>
                  <a:gd name="T5" fmla="*/ 0 h 151"/>
                  <a:gd name="T6" fmla="*/ 0 w 70"/>
                  <a:gd name="T7" fmla="*/ 35 h 151"/>
                  <a:gd name="T8" fmla="*/ 12 w 70"/>
                  <a:gd name="T9" fmla="*/ 46 h 151"/>
                  <a:gd name="T10" fmla="*/ 47 w 70"/>
                  <a:gd name="T11" fmla="*/ 35 h 151"/>
                  <a:gd name="T12" fmla="*/ 47 w 70"/>
                  <a:gd name="T13" fmla="*/ 151 h 151"/>
                  <a:gd name="T14" fmla="*/ 70 w 70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1">
                    <a:moveTo>
                      <a:pt x="70" y="151"/>
                    </a:moveTo>
                    <a:lnTo>
                      <a:pt x="70" y="0"/>
                    </a:lnTo>
                    <a:lnTo>
                      <a:pt x="47" y="0"/>
                    </a:lnTo>
                    <a:lnTo>
                      <a:pt x="0" y="35"/>
                    </a:lnTo>
                    <a:lnTo>
                      <a:pt x="12" y="46"/>
                    </a:lnTo>
                    <a:lnTo>
                      <a:pt x="47" y="35"/>
                    </a:lnTo>
                    <a:lnTo>
                      <a:pt x="47" y="151"/>
                    </a:lnTo>
                    <a:lnTo>
                      <a:pt x="70" y="15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8" name="Rectangle 92"/>
              <p:cNvSpPr>
                <a:spLocks noChangeArrowheads="1"/>
              </p:cNvSpPr>
              <p:nvPr/>
            </p:nvSpPr>
            <p:spPr bwMode="auto">
              <a:xfrm>
                <a:off x="9574213" y="1657351"/>
                <a:ext cx="331787" cy="38576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9" name="Freeform 93"/>
              <p:cNvSpPr>
                <a:spLocks noEditPoints="1"/>
              </p:cNvSpPr>
              <p:nvPr/>
            </p:nvSpPr>
            <p:spPr bwMode="auto">
              <a:xfrm>
                <a:off x="9648825" y="1730376"/>
                <a:ext cx="165100" cy="2397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6 h 13"/>
                  <a:gd name="T4" fmla="*/ 5 w 9"/>
                  <a:gd name="T5" fmla="*/ 13 h 13"/>
                  <a:gd name="T6" fmla="*/ 9 w 9"/>
                  <a:gd name="T7" fmla="*/ 6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6 h 13"/>
                  <a:gd name="T14" fmla="*/ 5 w 9"/>
                  <a:gd name="T15" fmla="*/ 11 h 13"/>
                  <a:gd name="T16" fmla="*/ 3 w 9"/>
                  <a:gd name="T17" fmla="*/ 6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6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6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6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6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0" name="Rectangle 94"/>
              <p:cNvSpPr>
                <a:spLocks noChangeArrowheads="1"/>
              </p:cNvSpPr>
              <p:nvPr/>
            </p:nvSpPr>
            <p:spPr bwMode="auto">
              <a:xfrm>
                <a:off x="8912225" y="1657351"/>
                <a:ext cx="330200" cy="3857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1" name="Freeform 95"/>
              <p:cNvSpPr>
                <a:spLocks/>
              </p:cNvSpPr>
              <p:nvPr/>
            </p:nvSpPr>
            <p:spPr bwMode="auto">
              <a:xfrm>
                <a:off x="9004300" y="1730376"/>
                <a:ext cx="109537" cy="239713"/>
              </a:xfrm>
              <a:custGeom>
                <a:avLst/>
                <a:gdLst>
                  <a:gd name="T0" fmla="*/ 69 w 69"/>
                  <a:gd name="T1" fmla="*/ 151 h 151"/>
                  <a:gd name="T2" fmla="*/ 69 w 69"/>
                  <a:gd name="T3" fmla="*/ 0 h 151"/>
                  <a:gd name="T4" fmla="*/ 46 w 69"/>
                  <a:gd name="T5" fmla="*/ 0 h 151"/>
                  <a:gd name="T6" fmla="*/ 0 w 69"/>
                  <a:gd name="T7" fmla="*/ 35 h 151"/>
                  <a:gd name="T8" fmla="*/ 11 w 69"/>
                  <a:gd name="T9" fmla="*/ 46 h 151"/>
                  <a:gd name="T10" fmla="*/ 46 w 69"/>
                  <a:gd name="T11" fmla="*/ 35 h 151"/>
                  <a:gd name="T12" fmla="*/ 46 w 69"/>
                  <a:gd name="T13" fmla="*/ 151 h 151"/>
                  <a:gd name="T14" fmla="*/ 69 w 69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51">
                    <a:moveTo>
                      <a:pt x="69" y="151"/>
                    </a:moveTo>
                    <a:lnTo>
                      <a:pt x="69" y="0"/>
                    </a:lnTo>
                    <a:lnTo>
                      <a:pt x="46" y="0"/>
                    </a:lnTo>
                    <a:lnTo>
                      <a:pt x="0" y="35"/>
                    </a:lnTo>
                    <a:lnTo>
                      <a:pt x="11" y="46"/>
                    </a:lnTo>
                    <a:lnTo>
                      <a:pt x="46" y="35"/>
                    </a:lnTo>
                    <a:lnTo>
                      <a:pt x="46" y="151"/>
                    </a:lnTo>
                    <a:lnTo>
                      <a:pt x="69" y="15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2" name="Rectangle 96"/>
              <p:cNvSpPr>
                <a:spLocks noChangeArrowheads="1"/>
              </p:cNvSpPr>
              <p:nvPr/>
            </p:nvSpPr>
            <p:spPr bwMode="auto">
              <a:xfrm>
                <a:off x="9242425" y="2062163"/>
                <a:ext cx="331787" cy="38576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3" name="Freeform 97"/>
              <p:cNvSpPr>
                <a:spLocks noEditPoints="1"/>
              </p:cNvSpPr>
              <p:nvPr/>
            </p:nvSpPr>
            <p:spPr bwMode="auto">
              <a:xfrm>
                <a:off x="9317038" y="2135188"/>
                <a:ext cx="165100" cy="2397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6 h 13"/>
                  <a:gd name="T4" fmla="*/ 5 w 9"/>
                  <a:gd name="T5" fmla="*/ 13 h 13"/>
                  <a:gd name="T6" fmla="*/ 9 w 9"/>
                  <a:gd name="T7" fmla="*/ 6 h 13"/>
                  <a:gd name="T8" fmla="*/ 5 w 9"/>
                  <a:gd name="T9" fmla="*/ 0 h 13"/>
                  <a:gd name="T10" fmla="*/ 5 w 9"/>
                  <a:gd name="T11" fmla="*/ 1 h 13"/>
                  <a:gd name="T12" fmla="*/ 7 w 9"/>
                  <a:gd name="T13" fmla="*/ 6 h 13"/>
                  <a:gd name="T14" fmla="*/ 5 w 9"/>
                  <a:gd name="T15" fmla="*/ 11 h 13"/>
                  <a:gd name="T16" fmla="*/ 3 w 9"/>
                  <a:gd name="T17" fmla="*/ 6 h 13"/>
                  <a:gd name="T18" fmla="*/ 5 w 9"/>
                  <a:gd name="T1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6"/>
                    </a:cubicBezTo>
                    <a:cubicBezTo>
                      <a:pt x="0" y="10"/>
                      <a:pt x="2" y="13"/>
                      <a:pt x="5" y="13"/>
                    </a:cubicBezTo>
                    <a:cubicBezTo>
                      <a:pt x="8" y="13"/>
                      <a:pt x="9" y="10"/>
                      <a:pt x="9" y="6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1"/>
                    </a:moveTo>
                    <a:cubicBezTo>
                      <a:pt x="6" y="1"/>
                      <a:pt x="7" y="3"/>
                      <a:pt x="7" y="6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6"/>
                    </a:cubicBezTo>
                    <a:cubicBezTo>
                      <a:pt x="3" y="3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2" name="Rectangle 106"/>
              <p:cNvSpPr>
                <a:spLocks noChangeArrowheads="1"/>
              </p:cNvSpPr>
              <p:nvPr/>
            </p:nvSpPr>
            <p:spPr bwMode="auto">
              <a:xfrm>
                <a:off x="6997700" y="1362076"/>
                <a:ext cx="331787" cy="4048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3" name="Freeform 107"/>
              <p:cNvSpPr>
                <a:spLocks noEditPoints="1"/>
              </p:cNvSpPr>
              <p:nvPr/>
            </p:nvSpPr>
            <p:spPr bwMode="auto">
              <a:xfrm>
                <a:off x="7070725" y="1436688"/>
                <a:ext cx="166687" cy="238125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2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2"/>
                      <a:pt x="5" y="12"/>
                    </a:cubicBezTo>
                    <a:cubicBezTo>
                      <a:pt x="3" y="12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4" name="Rectangle 108"/>
              <p:cNvSpPr>
                <a:spLocks noChangeArrowheads="1"/>
              </p:cNvSpPr>
              <p:nvPr/>
            </p:nvSpPr>
            <p:spPr bwMode="auto">
              <a:xfrm>
                <a:off x="7346950" y="1362076"/>
                <a:ext cx="312737" cy="4048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5" name="Freeform 109"/>
              <p:cNvSpPr>
                <a:spLocks/>
              </p:cNvSpPr>
              <p:nvPr/>
            </p:nvSpPr>
            <p:spPr bwMode="auto">
              <a:xfrm>
                <a:off x="7421563" y="1454151"/>
                <a:ext cx="128587" cy="220663"/>
              </a:xfrm>
              <a:custGeom>
                <a:avLst/>
                <a:gdLst>
                  <a:gd name="T0" fmla="*/ 81 w 81"/>
                  <a:gd name="T1" fmla="*/ 139 h 139"/>
                  <a:gd name="T2" fmla="*/ 81 w 81"/>
                  <a:gd name="T3" fmla="*/ 0 h 139"/>
                  <a:gd name="T4" fmla="*/ 46 w 81"/>
                  <a:gd name="T5" fmla="*/ 0 h 139"/>
                  <a:gd name="T6" fmla="*/ 0 w 81"/>
                  <a:gd name="T7" fmla="*/ 23 h 139"/>
                  <a:gd name="T8" fmla="*/ 11 w 81"/>
                  <a:gd name="T9" fmla="*/ 47 h 139"/>
                  <a:gd name="T10" fmla="*/ 46 w 81"/>
                  <a:gd name="T11" fmla="*/ 23 h 139"/>
                  <a:gd name="T12" fmla="*/ 46 w 81"/>
                  <a:gd name="T13" fmla="*/ 139 h 139"/>
                  <a:gd name="T14" fmla="*/ 81 w 81"/>
                  <a:gd name="T15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39">
                    <a:moveTo>
                      <a:pt x="81" y="139"/>
                    </a:moveTo>
                    <a:lnTo>
                      <a:pt x="81" y="0"/>
                    </a:lnTo>
                    <a:lnTo>
                      <a:pt x="46" y="0"/>
                    </a:lnTo>
                    <a:lnTo>
                      <a:pt x="0" y="23"/>
                    </a:lnTo>
                    <a:lnTo>
                      <a:pt x="11" y="47"/>
                    </a:lnTo>
                    <a:lnTo>
                      <a:pt x="46" y="23"/>
                    </a:lnTo>
                    <a:lnTo>
                      <a:pt x="46" y="139"/>
                    </a:lnTo>
                    <a:lnTo>
                      <a:pt x="81" y="1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98" name="Group 297"/>
            <p:cNvGrpSpPr/>
            <p:nvPr/>
          </p:nvGrpSpPr>
          <p:grpSpPr>
            <a:xfrm>
              <a:off x="5654676" y="2908301"/>
              <a:ext cx="681036" cy="809625"/>
              <a:chOff x="5654676" y="2908301"/>
              <a:chExt cx="681036" cy="809625"/>
            </a:xfrm>
          </p:grpSpPr>
          <p:sp>
            <p:nvSpPr>
              <p:cNvPr id="276" name="Rectangle 110"/>
              <p:cNvSpPr>
                <a:spLocks noChangeArrowheads="1"/>
              </p:cNvSpPr>
              <p:nvPr/>
            </p:nvSpPr>
            <p:spPr bwMode="auto">
              <a:xfrm>
                <a:off x="5654676" y="3313113"/>
                <a:ext cx="330200" cy="4048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7" name="Freeform 111"/>
              <p:cNvSpPr>
                <a:spLocks/>
              </p:cNvSpPr>
              <p:nvPr/>
            </p:nvSpPr>
            <p:spPr bwMode="auto">
              <a:xfrm>
                <a:off x="5746750" y="3386138"/>
                <a:ext cx="109537" cy="239713"/>
              </a:xfrm>
              <a:custGeom>
                <a:avLst/>
                <a:gdLst>
                  <a:gd name="T0" fmla="*/ 69 w 69"/>
                  <a:gd name="T1" fmla="*/ 151 h 151"/>
                  <a:gd name="T2" fmla="*/ 69 w 69"/>
                  <a:gd name="T3" fmla="*/ 0 h 151"/>
                  <a:gd name="T4" fmla="*/ 46 w 69"/>
                  <a:gd name="T5" fmla="*/ 0 h 151"/>
                  <a:gd name="T6" fmla="*/ 0 w 69"/>
                  <a:gd name="T7" fmla="*/ 35 h 151"/>
                  <a:gd name="T8" fmla="*/ 11 w 69"/>
                  <a:gd name="T9" fmla="*/ 58 h 151"/>
                  <a:gd name="T10" fmla="*/ 46 w 69"/>
                  <a:gd name="T11" fmla="*/ 35 h 151"/>
                  <a:gd name="T12" fmla="*/ 46 w 69"/>
                  <a:gd name="T13" fmla="*/ 151 h 151"/>
                  <a:gd name="T14" fmla="*/ 69 w 69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51">
                    <a:moveTo>
                      <a:pt x="69" y="151"/>
                    </a:moveTo>
                    <a:lnTo>
                      <a:pt x="69" y="0"/>
                    </a:lnTo>
                    <a:lnTo>
                      <a:pt x="46" y="0"/>
                    </a:lnTo>
                    <a:lnTo>
                      <a:pt x="0" y="35"/>
                    </a:lnTo>
                    <a:lnTo>
                      <a:pt x="11" y="58"/>
                    </a:lnTo>
                    <a:lnTo>
                      <a:pt x="46" y="35"/>
                    </a:lnTo>
                    <a:lnTo>
                      <a:pt x="46" y="151"/>
                    </a:lnTo>
                    <a:lnTo>
                      <a:pt x="69" y="1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8" name="Rectangle 112"/>
              <p:cNvSpPr>
                <a:spLocks noChangeArrowheads="1"/>
              </p:cNvSpPr>
              <p:nvPr/>
            </p:nvSpPr>
            <p:spPr bwMode="auto">
              <a:xfrm>
                <a:off x="6003925" y="2908301"/>
                <a:ext cx="331787" cy="38576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9" name="Freeform 113"/>
              <p:cNvSpPr>
                <a:spLocks/>
              </p:cNvSpPr>
              <p:nvPr/>
            </p:nvSpPr>
            <p:spPr bwMode="auto">
              <a:xfrm>
                <a:off x="6096000" y="2981326"/>
                <a:ext cx="111125" cy="239713"/>
              </a:xfrm>
              <a:custGeom>
                <a:avLst/>
                <a:gdLst>
                  <a:gd name="T0" fmla="*/ 70 w 70"/>
                  <a:gd name="T1" fmla="*/ 151 h 151"/>
                  <a:gd name="T2" fmla="*/ 70 w 70"/>
                  <a:gd name="T3" fmla="*/ 0 h 151"/>
                  <a:gd name="T4" fmla="*/ 46 w 70"/>
                  <a:gd name="T5" fmla="*/ 0 h 151"/>
                  <a:gd name="T6" fmla="*/ 0 w 70"/>
                  <a:gd name="T7" fmla="*/ 35 h 151"/>
                  <a:gd name="T8" fmla="*/ 12 w 70"/>
                  <a:gd name="T9" fmla="*/ 46 h 151"/>
                  <a:gd name="T10" fmla="*/ 35 w 70"/>
                  <a:gd name="T11" fmla="*/ 35 h 151"/>
                  <a:gd name="T12" fmla="*/ 35 w 70"/>
                  <a:gd name="T13" fmla="*/ 151 h 151"/>
                  <a:gd name="T14" fmla="*/ 70 w 70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1">
                    <a:moveTo>
                      <a:pt x="70" y="151"/>
                    </a:moveTo>
                    <a:lnTo>
                      <a:pt x="70" y="0"/>
                    </a:lnTo>
                    <a:lnTo>
                      <a:pt x="46" y="0"/>
                    </a:lnTo>
                    <a:lnTo>
                      <a:pt x="0" y="35"/>
                    </a:lnTo>
                    <a:lnTo>
                      <a:pt x="12" y="46"/>
                    </a:lnTo>
                    <a:lnTo>
                      <a:pt x="35" y="35"/>
                    </a:lnTo>
                    <a:lnTo>
                      <a:pt x="35" y="151"/>
                    </a:lnTo>
                    <a:lnTo>
                      <a:pt x="70" y="15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99" name="Group 298"/>
            <p:cNvGrpSpPr/>
            <p:nvPr/>
          </p:nvGrpSpPr>
          <p:grpSpPr>
            <a:xfrm>
              <a:off x="6481763" y="4656138"/>
              <a:ext cx="1308100" cy="809626"/>
              <a:chOff x="6481763" y="4656138"/>
              <a:chExt cx="1308100" cy="809626"/>
            </a:xfrm>
          </p:grpSpPr>
          <p:sp>
            <p:nvSpPr>
              <p:cNvPr id="280" name="Rectangle 114"/>
              <p:cNvSpPr>
                <a:spLocks noChangeArrowheads="1"/>
              </p:cNvSpPr>
              <p:nvPr/>
            </p:nvSpPr>
            <p:spPr bwMode="auto">
              <a:xfrm>
                <a:off x="6813550" y="4656138"/>
                <a:ext cx="331787" cy="4048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1" name="Freeform 115"/>
              <p:cNvSpPr>
                <a:spLocks noEditPoints="1"/>
              </p:cNvSpPr>
              <p:nvPr/>
            </p:nvSpPr>
            <p:spPr bwMode="auto">
              <a:xfrm>
                <a:off x="6886575" y="4748213"/>
                <a:ext cx="166687" cy="238125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6 h 13"/>
                  <a:gd name="T4" fmla="*/ 5 w 9"/>
                  <a:gd name="T5" fmla="*/ 13 h 13"/>
                  <a:gd name="T6" fmla="*/ 9 w 9"/>
                  <a:gd name="T7" fmla="*/ 6 h 13"/>
                  <a:gd name="T8" fmla="*/ 5 w 9"/>
                  <a:gd name="T9" fmla="*/ 0 h 13"/>
                  <a:gd name="T10" fmla="*/ 5 w 9"/>
                  <a:gd name="T11" fmla="*/ 1 h 13"/>
                  <a:gd name="T12" fmla="*/ 7 w 9"/>
                  <a:gd name="T13" fmla="*/ 6 h 13"/>
                  <a:gd name="T14" fmla="*/ 5 w 9"/>
                  <a:gd name="T15" fmla="*/ 11 h 13"/>
                  <a:gd name="T16" fmla="*/ 3 w 9"/>
                  <a:gd name="T17" fmla="*/ 6 h 13"/>
                  <a:gd name="T18" fmla="*/ 5 w 9"/>
                  <a:gd name="T1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6"/>
                    </a:cubicBezTo>
                    <a:cubicBezTo>
                      <a:pt x="0" y="10"/>
                      <a:pt x="2" y="13"/>
                      <a:pt x="5" y="13"/>
                    </a:cubicBezTo>
                    <a:cubicBezTo>
                      <a:pt x="8" y="13"/>
                      <a:pt x="9" y="10"/>
                      <a:pt x="9" y="6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1"/>
                    </a:moveTo>
                    <a:cubicBezTo>
                      <a:pt x="6" y="1"/>
                      <a:pt x="7" y="2"/>
                      <a:pt x="7" y="6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9"/>
                      <a:pt x="3" y="6"/>
                    </a:cubicBezTo>
                    <a:cubicBezTo>
                      <a:pt x="3" y="3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2" name="Rectangle 116"/>
              <p:cNvSpPr>
                <a:spLocks noChangeArrowheads="1"/>
              </p:cNvSpPr>
              <p:nvPr/>
            </p:nvSpPr>
            <p:spPr bwMode="auto">
              <a:xfrm>
                <a:off x="6481763" y="5060951"/>
                <a:ext cx="331787" cy="4048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3" name="Freeform 117"/>
              <p:cNvSpPr>
                <a:spLocks noEditPoints="1"/>
              </p:cNvSpPr>
              <p:nvPr/>
            </p:nvSpPr>
            <p:spPr bwMode="auto">
              <a:xfrm>
                <a:off x="6556375" y="5133976"/>
                <a:ext cx="165100" cy="2397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4" name="Rectangle 118"/>
              <p:cNvSpPr>
                <a:spLocks noChangeArrowheads="1"/>
              </p:cNvSpPr>
              <p:nvPr/>
            </p:nvSpPr>
            <p:spPr bwMode="auto">
              <a:xfrm>
                <a:off x="7145338" y="4656138"/>
                <a:ext cx="330200" cy="4048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5" name="Freeform 119"/>
              <p:cNvSpPr>
                <a:spLocks noEditPoints="1"/>
              </p:cNvSpPr>
              <p:nvPr/>
            </p:nvSpPr>
            <p:spPr bwMode="auto">
              <a:xfrm>
                <a:off x="7218363" y="4748213"/>
                <a:ext cx="166687" cy="238125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6 h 13"/>
                  <a:gd name="T4" fmla="*/ 5 w 9"/>
                  <a:gd name="T5" fmla="*/ 13 h 13"/>
                  <a:gd name="T6" fmla="*/ 9 w 9"/>
                  <a:gd name="T7" fmla="*/ 6 h 13"/>
                  <a:gd name="T8" fmla="*/ 5 w 9"/>
                  <a:gd name="T9" fmla="*/ 0 h 13"/>
                  <a:gd name="T10" fmla="*/ 5 w 9"/>
                  <a:gd name="T11" fmla="*/ 1 h 13"/>
                  <a:gd name="T12" fmla="*/ 7 w 9"/>
                  <a:gd name="T13" fmla="*/ 6 h 13"/>
                  <a:gd name="T14" fmla="*/ 5 w 9"/>
                  <a:gd name="T15" fmla="*/ 11 h 13"/>
                  <a:gd name="T16" fmla="*/ 3 w 9"/>
                  <a:gd name="T17" fmla="*/ 6 h 13"/>
                  <a:gd name="T18" fmla="*/ 5 w 9"/>
                  <a:gd name="T1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6"/>
                    </a:cubicBezTo>
                    <a:cubicBezTo>
                      <a:pt x="0" y="10"/>
                      <a:pt x="2" y="13"/>
                      <a:pt x="5" y="13"/>
                    </a:cubicBezTo>
                    <a:cubicBezTo>
                      <a:pt x="8" y="13"/>
                      <a:pt x="9" y="10"/>
                      <a:pt x="9" y="6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1"/>
                    </a:moveTo>
                    <a:cubicBezTo>
                      <a:pt x="6" y="1"/>
                      <a:pt x="7" y="2"/>
                      <a:pt x="7" y="6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9"/>
                      <a:pt x="3" y="6"/>
                    </a:cubicBezTo>
                    <a:cubicBezTo>
                      <a:pt x="3" y="3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6" name="Rectangle 120"/>
              <p:cNvSpPr>
                <a:spLocks noChangeArrowheads="1"/>
              </p:cNvSpPr>
              <p:nvPr/>
            </p:nvSpPr>
            <p:spPr bwMode="auto">
              <a:xfrm>
                <a:off x="7475538" y="4656138"/>
                <a:ext cx="314325" cy="4048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7" name="Freeform 121"/>
              <p:cNvSpPr>
                <a:spLocks/>
              </p:cNvSpPr>
              <p:nvPr/>
            </p:nvSpPr>
            <p:spPr bwMode="auto">
              <a:xfrm>
                <a:off x="7550150" y="4748213"/>
                <a:ext cx="128587" cy="220663"/>
              </a:xfrm>
              <a:custGeom>
                <a:avLst/>
                <a:gdLst>
                  <a:gd name="T0" fmla="*/ 81 w 81"/>
                  <a:gd name="T1" fmla="*/ 139 h 139"/>
                  <a:gd name="T2" fmla="*/ 81 w 81"/>
                  <a:gd name="T3" fmla="*/ 0 h 139"/>
                  <a:gd name="T4" fmla="*/ 58 w 81"/>
                  <a:gd name="T5" fmla="*/ 0 h 139"/>
                  <a:gd name="T6" fmla="*/ 0 w 81"/>
                  <a:gd name="T7" fmla="*/ 23 h 139"/>
                  <a:gd name="T8" fmla="*/ 11 w 81"/>
                  <a:gd name="T9" fmla="*/ 46 h 139"/>
                  <a:gd name="T10" fmla="*/ 46 w 81"/>
                  <a:gd name="T11" fmla="*/ 23 h 139"/>
                  <a:gd name="T12" fmla="*/ 46 w 81"/>
                  <a:gd name="T13" fmla="*/ 139 h 139"/>
                  <a:gd name="T14" fmla="*/ 81 w 81"/>
                  <a:gd name="T15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39">
                    <a:moveTo>
                      <a:pt x="81" y="139"/>
                    </a:moveTo>
                    <a:lnTo>
                      <a:pt x="81" y="0"/>
                    </a:lnTo>
                    <a:lnTo>
                      <a:pt x="58" y="0"/>
                    </a:lnTo>
                    <a:lnTo>
                      <a:pt x="0" y="23"/>
                    </a:lnTo>
                    <a:lnTo>
                      <a:pt x="11" y="46"/>
                    </a:lnTo>
                    <a:lnTo>
                      <a:pt x="46" y="23"/>
                    </a:lnTo>
                    <a:lnTo>
                      <a:pt x="46" y="139"/>
                    </a:lnTo>
                    <a:lnTo>
                      <a:pt x="81" y="1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71" name="Freeform 5" hidden="1"/>
          <p:cNvSpPr>
            <a:spLocks noEditPoints="1"/>
          </p:cNvSpPr>
          <p:nvPr/>
        </p:nvSpPr>
        <p:spPr bwMode="auto">
          <a:xfrm>
            <a:off x="6096000" y="2300288"/>
            <a:ext cx="4895850" cy="4416425"/>
          </a:xfrm>
          <a:custGeom>
            <a:avLst/>
            <a:gdLst>
              <a:gd name="T0" fmla="*/ 182 w 266"/>
              <a:gd name="T1" fmla="*/ 112 h 240"/>
              <a:gd name="T2" fmla="*/ 204 w 266"/>
              <a:gd name="T3" fmla="*/ 105 h 240"/>
              <a:gd name="T4" fmla="*/ 173 w 266"/>
              <a:gd name="T5" fmla="*/ 72 h 240"/>
              <a:gd name="T6" fmla="*/ 163 w 266"/>
              <a:gd name="T7" fmla="*/ 70 h 240"/>
              <a:gd name="T8" fmla="*/ 166 w 266"/>
              <a:gd name="T9" fmla="*/ 50 h 240"/>
              <a:gd name="T10" fmla="*/ 167 w 266"/>
              <a:gd name="T11" fmla="*/ 43 h 240"/>
              <a:gd name="T12" fmla="*/ 166 w 266"/>
              <a:gd name="T13" fmla="*/ 30 h 240"/>
              <a:gd name="T14" fmla="*/ 156 w 266"/>
              <a:gd name="T15" fmla="*/ 0 h 240"/>
              <a:gd name="T16" fmla="*/ 30 w 266"/>
              <a:gd name="T17" fmla="*/ 84 h 240"/>
              <a:gd name="T18" fmla="*/ 80 w 266"/>
              <a:gd name="T19" fmla="*/ 94 h 240"/>
              <a:gd name="T20" fmla="*/ 71 w 266"/>
              <a:gd name="T21" fmla="*/ 107 h 240"/>
              <a:gd name="T22" fmla="*/ 114 w 266"/>
              <a:gd name="T23" fmla="*/ 112 h 240"/>
              <a:gd name="T24" fmla="*/ 0 w 266"/>
              <a:gd name="T25" fmla="*/ 131 h 240"/>
              <a:gd name="T26" fmla="*/ 10 w 266"/>
              <a:gd name="T27" fmla="*/ 139 h 240"/>
              <a:gd name="T28" fmla="*/ 113 w 266"/>
              <a:gd name="T29" fmla="*/ 123 h 240"/>
              <a:gd name="T30" fmla="*/ 114 w 266"/>
              <a:gd name="T31" fmla="*/ 124 h 240"/>
              <a:gd name="T32" fmla="*/ 115 w 266"/>
              <a:gd name="T33" fmla="*/ 126 h 240"/>
              <a:gd name="T34" fmla="*/ 118 w 266"/>
              <a:gd name="T35" fmla="*/ 127 h 240"/>
              <a:gd name="T36" fmla="*/ 117 w 266"/>
              <a:gd name="T37" fmla="*/ 128 h 240"/>
              <a:gd name="T38" fmla="*/ 114 w 266"/>
              <a:gd name="T39" fmla="*/ 139 h 240"/>
              <a:gd name="T40" fmla="*/ 114 w 266"/>
              <a:gd name="T41" fmla="*/ 141 h 240"/>
              <a:gd name="T42" fmla="*/ 116 w 266"/>
              <a:gd name="T43" fmla="*/ 142 h 240"/>
              <a:gd name="T44" fmla="*/ 120 w 266"/>
              <a:gd name="T45" fmla="*/ 143 h 240"/>
              <a:gd name="T46" fmla="*/ 122 w 266"/>
              <a:gd name="T47" fmla="*/ 155 h 240"/>
              <a:gd name="T48" fmla="*/ 123 w 266"/>
              <a:gd name="T49" fmla="*/ 162 h 240"/>
              <a:gd name="T50" fmla="*/ 110 w 266"/>
              <a:gd name="T51" fmla="*/ 173 h 240"/>
              <a:gd name="T52" fmla="*/ 110 w 266"/>
              <a:gd name="T53" fmla="*/ 174 h 240"/>
              <a:gd name="T54" fmla="*/ 111 w 266"/>
              <a:gd name="T55" fmla="*/ 175 h 240"/>
              <a:gd name="T56" fmla="*/ 112 w 266"/>
              <a:gd name="T57" fmla="*/ 177 h 240"/>
              <a:gd name="T58" fmla="*/ 114 w 266"/>
              <a:gd name="T59" fmla="*/ 178 h 240"/>
              <a:gd name="T60" fmla="*/ 116 w 266"/>
              <a:gd name="T61" fmla="*/ 178 h 240"/>
              <a:gd name="T62" fmla="*/ 122 w 266"/>
              <a:gd name="T63" fmla="*/ 179 h 240"/>
              <a:gd name="T64" fmla="*/ 123 w 266"/>
              <a:gd name="T65" fmla="*/ 235 h 240"/>
              <a:gd name="T66" fmla="*/ 141 w 266"/>
              <a:gd name="T67" fmla="*/ 229 h 240"/>
              <a:gd name="T68" fmla="*/ 154 w 266"/>
              <a:gd name="T69" fmla="*/ 229 h 240"/>
              <a:gd name="T70" fmla="*/ 171 w 266"/>
              <a:gd name="T71" fmla="*/ 235 h 240"/>
              <a:gd name="T72" fmla="*/ 173 w 266"/>
              <a:gd name="T73" fmla="*/ 179 h 240"/>
              <a:gd name="T74" fmla="*/ 179 w 266"/>
              <a:gd name="T75" fmla="*/ 178 h 240"/>
              <a:gd name="T76" fmla="*/ 181 w 266"/>
              <a:gd name="T77" fmla="*/ 178 h 240"/>
              <a:gd name="T78" fmla="*/ 183 w 266"/>
              <a:gd name="T79" fmla="*/ 177 h 240"/>
              <a:gd name="T80" fmla="*/ 184 w 266"/>
              <a:gd name="T81" fmla="*/ 175 h 240"/>
              <a:gd name="T82" fmla="*/ 185 w 266"/>
              <a:gd name="T83" fmla="*/ 174 h 240"/>
              <a:gd name="T84" fmla="*/ 185 w 266"/>
              <a:gd name="T85" fmla="*/ 173 h 240"/>
              <a:gd name="T86" fmla="*/ 172 w 266"/>
              <a:gd name="T87" fmla="*/ 162 h 240"/>
              <a:gd name="T88" fmla="*/ 173 w 266"/>
              <a:gd name="T89" fmla="*/ 155 h 240"/>
              <a:gd name="T90" fmla="*/ 175 w 266"/>
              <a:gd name="T91" fmla="*/ 143 h 240"/>
              <a:gd name="T92" fmla="*/ 179 w 266"/>
              <a:gd name="T93" fmla="*/ 142 h 240"/>
              <a:gd name="T94" fmla="*/ 181 w 266"/>
              <a:gd name="T95" fmla="*/ 141 h 240"/>
              <a:gd name="T96" fmla="*/ 182 w 266"/>
              <a:gd name="T97" fmla="*/ 139 h 240"/>
              <a:gd name="T98" fmla="*/ 175 w 266"/>
              <a:gd name="T99" fmla="*/ 128 h 240"/>
              <a:gd name="T100" fmla="*/ 179 w 266"/>
              <a:gd name="T101" fmla="*/ 127 h 240"/>
              <a:gd name="T102" fmla="*/ 181 w 266"/>
              <a:gd name="T103" fmla="*/ 125 h 240"/>
              <a:gd name="T104" fmla="*/ 182 w 266"/>
              <a:gd name="T105" fmla="*/ 124 h 240"/>
              <a:gd name="T106" fmla="*/ 257 w 266"/>
              <a:gd name="T107" fmla="*/ 139 h 240"/>
              <a:gd name="T108" fmla="*/ 266 w 266"/>
              <a:gd name="T109" fmla="*/ 131 h 240"/>
              <a:gd name="T110" fmla="*/ 143 w 266"/>
              <a:gd name="T111" fmla="*/ 220 h 240"/>
              <a:gd name="T112" fmla="*/ 143 w 266"/>
              <a:gd name="T113" fmla="*/ 179 h 240"/>
              <a:gd name="T114" fmla="*/ 152 w 266"/>
              <a:gd name="T115" fmla="*/ 179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66" h="240">
                <a:moveTo>
                  <a:pt x="247" y="112"/>
                </a:moveTo>
                <a:cubicBezTo>
                  <a:pt x="182" y="112"/>
                  <a:pt x="182" y="112"/>
                  <a:pt x="182" y="112"/>
                </a:cubicBezTo>
                <a:cubicBezTo>
                  <a:pt x="182" y="112"/>
                  <a:pt x="182" y="112"/>
                  <a:pt x="182" y="112"/>
                </a:cubicBezTo>
                <a:cubicBezTo>
                  <a:pt x="201" y="112"/>
                  <a:pt x="201" y="112"/>
                  <a:pt x="201" y="112"/>
                </a:cubicBezTo>
                <a:cubicBezTo>
                  <a:pt x="201" y="112"/>
                  <a:pt x="202" y="112"/>
                  <a:pt x="202" y="111"/>
                </a:cubicBezTo>
                <a:cubicBezTo>
                  <a:pt x="204" y="109"/>
                  <a:pt x="205" y="107"/>
                  <a:pt x="204" y="105"/>
                </a:cubicBezTo>
                <a:cubicBezTo>
                  <a:pt x="204" y="101"/>
                  <a:pt x="202" y="96"/>
                  <a:pt x="197" y="91"/>
                </a:cubicBezTo>
                <a:cubicBezTo>
                  <a:pt x="189" y="83"/>
                  <a:pt x="177" y="71"/>
                  <a:pt x="174" y="72"/>
                </a:cubicBezTo>
                <a:cubicBezTo>
                  <a:pt x="174" y="72"/>
                  <a:pt x="173" y="72"/>
                  <a:pt x="173" y="72"/>
                </a:cubicBezTo>
                <a:cubicBezTo>
                  <a:pt x="172" y="72"/>
                  <a:pt x="171" y="71"/>
                  <a:pt x="170" y="71"/>
                </a:cubicBezTo>
                <a:cubicBezTo>
                  <a:pt x="167" y="71"/>
                  <a:pt x="167" y="71"/>
                  <a:pt x="167" y="71"/>
                </a:cubicBezTo>
                <a:cubicBezTo>
                  <a:pt x="163" y="70"/>
                  <a:pt x="163" y="70"/>
                  <a:pt x="163" y="70"/>
                </a:cubicBezTo>
                <a:cubicBezTo>
                  <a:pt x="163" y="55"/>
                  <a:pt x="163" y="55"/>
                  <a:pt x="163" y="55"/>
                </a:cubicBezTo>
                <a:cubicBezTo>
                  <a:pt x="164" y="53"/>
                  <a:pt x="165" y="52"/>
                  <a:pt x="165" y="50"/>
                </a:cubicBezTo>
                <a:cubicBezTo>
                  <a:pt x="166" y="50"/>
                  <a:pt x="166" y="50"/>
                  <a:pt x="166" y="50"/>
                </a:cubicBezTo>
                <a:cubicBezTo>
                  <a:pt x="166" y="50"/>
                  <a:pt x="167" y="50"/>
                  <a:pt x="167" y="49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44"/>
                  <a:pt x="168" y="43"/>
                  <a:pt x="167" y="43"/>
                </a:cubicBezTo>
                <a:cubicBezTo>
                  <a:pt x="167" y="43"/>
                  <a:pt x="167" y="43"/>
                  <a:pt x="167" y="43"/>
                </a:cubicBezTo>
                <a:cubicBezTo>
                  <a:pt x="167" y="43"/>
                  <a:pt x="166" y="43"/>
                  <a:pt x="166" y="43"/>
                </a:cubicBezTo>
                <a:cubicBezTo>
                  <a:pt x="167" y="38"/>
                  <a:pt x="168" y="34"/>
                  <a:pt x="166" y="30"/>
                </a:cubicBezTo>
                <a:cubicBezTo>
                  <a:pt x="166" y="28"/>
                  <a:pt x="165" y="25"/>
                  <a:pt x="163" y="23"/>
                </a:cubicBezTo>
                <a:cubicBezTo>
                  <a:pt x="163" y="5"/>
                  <a:pt x="163" y="5"/>
                  <a:pt x="163" y="5"/>
                </a:cubicBezTo>
                <a:cubicBezTo>
                  <a:pt x="163" y="3"/>
                  <a:pt x="160" y="0"/>
                  <a:pt x="15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3" y="0"/>
                  <a:pt x="30" y="3"/>
                  <a:pt x="30" y="5"/>
                </a:cubicBezTo>
                <a:cubicBezTo>
                  <a:pt x="30" y="84"/>
                  <a:pt x="30" y="84"/>
                  <a:pt x="30" y="84"/>
                </a:cubicBezTo>
                <a:cubicBezTo>
                  <a:pt x="30" y="87"/>
                  <a:pt x="33" y="90"/>
                  <a:pt x="37" y="90"/>
                </a:cubicBezTo>
                <a:cubicBezTo>
                  <a:pt x="80" y="90"/>
                  <a:pt x="80" y="90"/>
                  <a:pt x="80" y="90"/>
                </a:cubicBezTo>
                <a:cubicBezTo>
                  <a:pt x="80" y="94"/>
                  <a:pt x="80" y="94"/>
                  <a:pt x="80" y="9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2" y="104"/>
                  <a:pt x="71" y="105"/>
                  <a:pt x="71" y="107"/>
                </a:cubicBezTo>
                <a:cubicBezTo>
                  <a:pt x="71" y="112"/>
                  <a:pt x="71" y="112"/>
                  <a:pt x="71" y="112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114" y="112"/>
                  <a:pt x="114" y="112"/>
                  <a:pt x="114" y="112"/>
                </a:cubicBezTo>
                <a:cubicBezTo>
                  <a:pt x="114" y="112"/>
                  <a:pt x="114" y="112"/>
                  <a:pt x="114" y="112"/>
                </a:cubicBezTo>
                <a:cubicBezTo>
                  <a:pt x="20" y="112"/>
                  <a:pt x="20" y="112"/>
                  <a:pt x="20" y="112"/>
                </a:cubicBezTo>
                <a:cubicBezTo>
                  <a:pt x="9" y="112"/>
                  <a:pt x="0" y="120"/>
                  <a:pt x="0" y="131"/>
                </a:cubicBezTo>
                <a:cubicBezTo>
                  <a:pt x="0" y="224"/>
                  <a:pt x="0" y="224"/>
                  <a:pt x="0" y="224"/>
                </a:cubicBezTo>
                <a:cubicBezTo>
                  <a:pt x="10" y="224"/>
                  <a:pt x="10" y="224"/>
                  <a:pt x="10" y="224"/>
                </a:cubicBezTo>
                <a:cubicBezTo>
                  <a:pt x="10" y="139"/>
                  <a:pt x="10" y="139"/>
                  <a:pt x="10" y="139"/>
                </a:cubicBezTo>
                <a:cubicBezTo>
                  <a:pt x="10" y="130"/>
                  <a:pt x="19" y="122"/>
                  <a:pt x="29" y="122"/>
                </a:cubicBezTo>
                <a:cubicBezTo>
                  <a:pt x="113" y="122"/>
                  <a:pt x="113" y="122"/>
                  <a:pt x="113" y="122"/>
                </a:cubicBezTo>
                <a:cubicBezTo>
                  <a:pt x="113" y="122"/>
                  <a:pt x="113" y="123"/>
                  <a:pt x="113" y="123"/>
                </a:cubicBezTo>
                <a:cubicBezTo>
                  <a:pt x="113" y="123"/>
                  <a:pt x="113" y="123"/>
                  <a:pt x="114" y="124"/>
                </a:cubicBezTo>
                <a:cubicBezTo>
                  <a:pt x="114" y="124"/>
                  <a:pt x="114" y="124"/>
                  <a:pt x="114" y="124"/>
                </a:cubicBezTo>
                <a:cubicBezTo>
                  <a:pt x="114" y="124"/>
                  <a:pt x="114" y="124"/>
                  <a:pt x="114" y="124"/>
                </a:cubicBezTo>
                <a:cubicBezTo>
                  <a:pt x="114" y="124"/>
                  <a:pt x="114" y="125"/>
                  <a:pt x="115" y="125"/>
                </a:cubicBezTo>
                <a:cubicBezTo>
                  <a:pt x="115" y="125"/>
                  <a:pt x="115" y="125"/>
                  <a:pt x="115" y="126"/>
                </a:cubicBezTo>
                <a:cubicBezTo>
                  <a:pt x="115" y="126"/>
                  <a:pt x="115" y="126"/>
                  <a:pt x="115" y="126"/>
                </a:cubicBezTo>
                <a:cubicBezTo>
                  <a:pt x="115" y="126"/>
                  <a:pt x="116" y="126"/>
                  <a:pt x="116" y="127"/>
                </a:cubicBezTo>
                <a:cubicBezTo>
                  <a:pt x="116" y="127"/>
                  <a:pt x="116" y="127"/>
                  <a:pt x="116" y="127"/>
                </a:cubicBezTo>
                <a:cubicBezTo>
                  <a:pt x="117" y="127"/>
                  <a:pt x="117" y="127"/>
                  <a:pt x="118" y="127"/>
                </a:cubicBezTo>
                <a:cubicBezTo>
                  <a:pt x="118" y="127"/>
                  <a:pt x="118" y="128"/>
                  <a:pt x="118" y="128"/>
                </a:cubicBezTo>
                <a:cubicBezTo>
                  <a:pt x="119" y="128"/>
                  <a:pt x="119" y="128"/>
                  <a:pt x="120" y="128"/>
                </a:cubicBezTo>
                <a:cubicBezTo>
                  <a:pt x="119" y="128"/>
                  <a:pt x="118" y="128"/>
                  <a:pt x="117" y="128"/>
                </a:cubicBezTo>
                <a:cubicBezTo>
                  <a:pt x="115" y="129"/>
                  <a:pt x="113" y="131"/>
                  <a:pt x="113" y="133"/>
                </a:cubicBezTo>
                <a:cubicBezTo>
                  <a:pt x="113" y="138"/>
                  <a:pt x="113" y="138"/>
                  <a:pt x="113" y="138"/>
                </a:cubicBezTo>
                <a:cubicBezTo>
                  <a:pt x="113" y="138"/>
                  <a:pt x="113" y="139"/>
                  <a:pt x="114" y="139"/>
                </a:cubicBezTo>
                <a:cubicBezTo>
                  <a:pt x="113" y="139"/>
                  <a:pt x="113" y="139"/>
                  <a:pt x="113" y="139"/>
                </a:cubicBezTo>
                <a:cubicBezTo>
                  <a:pt x="114" y="139"/>
                  <a:pt x="114" y="140"/>
                  <a:pt x="114" y="140"/>
                </a:cubicBezTo>
                <a:cubicBezTo>
                  <a:pt x="114" y="140"/>
                  <a:pt x="114" y="141"/>
                  <a:pt x="114" y="141"/>
                </a:cubicBezTo>
                <a:cubicBezTo>
                  <a:pt x="114" y="141"/>
                  <a:pt x="115" y="141"/>
                  <a:pt x="115" y="141"/>
                </a:cubicBezTo>
                <a:cubicBezTo>
                  <a:pt x="115" y="141"/>
                  <a:pt x="115" y="142"/>
                  <a:pt x="116" y="142"/>
                </a:cubicBezTo>
                <a:cubicBezTo>
                  <a:pt x="116" y="142"/>
                  <a:pt x="116" y="142"/>
                  <a:pt x="116" y="142"/>
                </a:cubicBezTo>
                <a:cubicBezTo>
                  <a:pt x="117" y="143"/>
                  <a:pt x="117" y="143"/>
                  <a:pt x="118" y="143"/>
                </a:cubicBezTo>
                <a:cubicBezTo>
                  <a:pt x="118" y="143"/>
                  <a:pt x="118" y="143"/>
                  <a:pt x="118" y="143"/>
                </a:cubicBezTo>
                <a:cubicBezTo>
                  <a:pt x="119" y="143"/>
                  <a:pt x="119" y="143"/>
                  <a:pt x="120" y="143"/>
                </a:cubicBezTo>
                <a:cubicBezTo>
                  <a:pt x="122" y="143"/>
                  <a:pt x="122" y="143"/>
                  <a:pt x="122" y="143"/>
                </a:cubicBezTo>
                <a:cubicBezTo>
                  <a:pt x="122" y="155"/>
                  <a:pt x="122" y="155"/>
                  <a:pt x="122" y="155"/>
                </a:cubicBezTo>
                <a:cubicBezTo>
                  <a:pt x="122" y="155"/>
                  <a:pt x="122" y="155"/>
                  <a:pt x="122" y="155"/>
                </a:cubicBezTo>
                <a:cubicBezTo>
                  <a:pt x="122" y="156"/>
                  <a:pt x="122" y="156"/>
                  <a:pt x="122" y="157"/>
                </a:cubicBezTo>
                <a:cubicBezTo>
                  <a:pt x="122" y="159"/>
                  <a:pt x="122" y="160"/>
                  <a:pt x="123" y="161"/>
                </a:cubicBezTo>
                <a:cubicBezTo>
                  <a:pt x="123" y="162"/>
                  <a:pt x="123" y="162"/>
                  <a:pt x="123" y="162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114" y="162"/>
                  <a:pt x="110" y="165"/>
                  <a:pt x="110" y="167"/>
                </a:cubicBezTo>
                <a:cubicBezTo>
                  <a:pt x="110" y="173"/>
                  <a:pt x="110" y="173"/>
                  <a:pt x="110" y="173"/>
                </a:cubicBezTo>
                <a:cubicBezTo>
                  <a:pt x="110" y="174"/>
                  <a:pt x="110" y="174"/>
                  <a:pt x="110" y="174"/>
                </a:cubicBezTo>
                <a:cubicBezTo>
                  <a:pt x="110" y="174"/>
                  <a:pt x="110" y="174"/>
                  <a:pt x="110" y="174"/>
                </a:cubicBezTo>
                <a:cubicBezTo>
                  <a:pt x="110" y="174"/>
                  <a:pt x="110" y="174"/>
                  <a:pt x="110" y="174"/>
                </a:cubicBezTo>
                <a:cubicBezTo>
                  <a:pt x="110" y="174"/>
                  <a:pt x="110" y="174"/>
                  <a:pt x="110" y="175"/>
                </a:cubicBezTo>
                <a:cubicBezTo>
                  <a:pt x="110" y="175"/>
                  <a:pt x="111" y="175"/>
                  <a:pt x="111" y="175"/>
                </a:cubicBezTo>
                <a:cubicBezTo>
                  <a:pt x="111" y="175"/>
                  <a:pt x="111" y="175"/>
                  <a:pt x="111" y="175"/>
                </a:cubicBezTo>
                <a:cubicBezTo>
                  <a:pt x="111" y="176"/>
                  <a:pt x="111" y="176"/>
                  <a:pt x="111" y="176"/>
                </a:cubicBezTo>
                <a:cubicBezTo>
                  <a:pt x="111" y="176"/>
                  <a:pt x="111" y="176"/>
                  <a:pt x="112" y="176"/>
                </a:cubicBezTo>
                <a:cubicBezTo>
                  <a:pt x="112" y="176"/>
                  <a:pt x="112" y="177"/>
                  <a:pt x="112" y="177"/>
                </a:cubicBezTo>
                <a:cubicBezTo>
                  <a:pt x="112" y="177"/>
                  <a:pt x="112" y="177"/>
                  <a:pt x="113" y="177"/>
                </a:cubicBezTo>
                <a:cubicBezTo>
                  <a:pt x="113" y="177"/>
                  <a:pt x="113" y="177"/>
                  <a:pt x="113" y="177"/>
                </a:cubicBezTo>
                <a:cubicBezTo>
                  <a:pt x="113" y="178"/>
                  <a:pt x="114" y="178"/>
                  <a:pt x="114" y="178"/>
                </a:cubicBezTo>
                <a:cubicBezTo>
                  <a:pt x="114" y="178"/>
                  <a:pt x="114" y="178"/>
                  <a:pt x="115" y="178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15" y="178"/>
                  <a:pt x="116" y="178"/>
                  <a:pt x="116" y="178"/>
                </a:cubicBezTo>
                <a:cubicBezTo>
                  <a:pt x="116" y="178"/>
                  <a:pt x="116" y="178"/>
                  <a:pt x="117" y="178"/>
                </a:cubicBezTo>
                <a:cubicBezTo>
                  <a:pt x="117" y="178"/>
                  <a:pt x="118" y="179"/>
                  <a:pt x="118" y="179"/>
                </a:cubicBezTo>
                <a:cubicBezTo>
                  <a:pt x="122" y="179"/>
                  <a:pt x="122" y="179"/>
                  <a:pt x="122" y="179"/>
                </a:cubicBezTo>
                <a:cubicBezTo>
                  <a:pt x="122" y="229"/>
                  <a:pt x="122" y="229"/>
                  <a:pt x="122" y="229"/>
                </a:cubicBezTo>
                <a:cubicBezTo>
                  <a:pt x="122" y="230"/>
                  <a:pt x="123" y="232"/>
                  <a:pt x="123" y="233"/>
                </a:cubicBezTo>
                <a:cubicBezTo>
                  <a:pt x="123" y="234"/>
                  <a:pt x="123" y="234"/>
                  <a:pt x="123" y="235"/>
                </a:cubicBezTo>
                <a:cubicBezTo>
                  <a:pt x="123" y="238"/>
                  <a:pt x="125" y="240"/>
                  <a:pt x="128" y="240"/>
                </a:cubicBezTo>
                <a:cubicBezTo>
                  <a:pt x="130" y="240"/>
                  <a:pt x="132" y="239"/>
                  <a:pt x="133" y="238"/>
                </a:cubicBezTo>
                <a:cubicBezTo>
                  <a:pt x="138" y="237"/>
                  <a:pt x="141" y="233"/>
                  <a:pt x="141" y="229"/>
                </a:cubicBezTo>
                <a:cubicBezTo>
                  <a:pt x="141" y="224"/>
                  <a:pt x="141" y="224"/>
                  <a:pt x="141" y="224"/>
                </a:cubicBezTo>
                <a:cubicBezTo>
                  <a:pt x="154" y="224"/>
                  <a:pt x="154" y="224"/>
                  <a:pt x="154" y="224"/>
                </a:cubicBezTo>
                <a:cubicBezTo>
                  <a:pt x="154" y="229"/>
                  <a:pt x="154" y="229"/>
                  <a:pt x="154" y="229"/>
                </a:cubicBezTo>
                <a:cubicBezTo>
                  <a:pt x="154" y="233"/>
                  <a:pt x="157" y="236"/>
                  <a:pt x="161" y="237"/>
                </a:cubicBezTo>
                <a:cubicBezTo>
                  <a:pt x="162" y="239"/>
                  <a:pt x="164" y="240"/>
                  <a:pt x="166" y="240"/>
                </a:cubicBezTo>
                <a:cubicBezTo>
                  <a:pt x="169" y="240"/>
                  <a:pt x="171" y="238"/>
                  <a:pt x="171" y="235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172" y="233"/>
                  <a:pt x="173" y="231"/>
                  <a:pt x="173" y="229"/>
                </a:cubicBezTo>
                <a:cubicBezTo>
                  <a:pt x="173" y="179"/>
                  <a:pt x="173" y="179"/>
                  <a:pt x="173" y="179"/>
                </a:cubicBezTo>
                <a:cubicBezTo>
                  <a:pt x="177" y="179"/>
                  <a:pt x="177" y="179"/>
                  <a:pt x="177" y="179"/>
                </a:cubicBezTo>
                <a:cubicBezTo>
                  <a:pt x="177" y="179"/>
                  <a:pt x="178" y="178"/>
                  <a:pt x="179" y="178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79" y="178"/>
                  <a:pt x="180" y="178"/>
                  <a:pt x="180" y="178"/>
                </a:cubicBezTo>
                <a:cubicBezTo>
                  <a:pt x="180" y="178"/>
                  <a:pt x="180" y="178"/>
                  <a:pt x="181" y="178"/>
                </a:cubicBezTo>
                <a:cubicBezTo>
                  <a:pt x="181" y="178"/>
                  <a:pt x="181" y="178"/>
                  <a:pt x="181" y="178"/>
                </a:cubicBezTo>
                <a:cubicBezTo>
                  <a:pt x="181" y="178"/>
                  <a:pt x="182" y="178"/>
                  <a:pt x="182" y="177"/>
                </a:cubicBezTo>
                <a:cubicBezTo>
                  <a:pt x="182" y="177"/>
                  <a:pt x="182" y="177"/>
                  <a:pt x="182" y="177"/>
                </a:cubicBezTo>
                <a:cubicBezTo>
                  <a:pt x="183" y="177"/>
                  <a:pt x="183" y="177"/>
                  <a:pt x="183" y="177"/>
                </a:cubicBezTo>
                <a:cubicBezTo>
                  <a:pt x="183" y="177"/>
                  <a:pt x="183" y="176"/>
                  <a:pt x="183" y="176"/>
                </a:cubicBezTo>
                <a:cubicBezTo>
                  <a:pt x="184" y="176"/>
                  <a:pt x="184" y="176"/>
                  <a:pt x="184" y="176"/>
                </a:cubicBezTo>
                <a:cubicBezTo>
                  <a:pt x="184" y="176"/>
                  <a:pt x="184" y="176"/>
                  <a:pt x="184" y="175"/>
                </a:cubicBezTo>
                <a:cubicBezTo>
                  <a:pt x="184" y="175"/>
                  <a:pt x="184" y="175"/>
                  <a:pt x="184" y="175"/>
                </a:cubicBezTo>
                <a:cubicBezTo>
                  <a:pt x="184" y="175"/>
                  <a:pt x="185" y="175"/>
                  <a:pt x="185" y="175"/>
                </a:cubicBezTo>
                <a:cubicBezTo>
                  <a:pt x="185" y="174"/>
                  <a:pt x="185" y="174"/>
                  <a:pt x="185" y="174"/>
                </a:cubicBezTo>
                <a:cubicBezTo>
                  <a:pt x="185" y="174"/>
                  <a:pt x="185" y="174"/>
                  <a:pt x="185" y="174"/>
                </a:cubicBezTo>
                <a:cubicBezTo>
                  <a:pt x="185" y="174"/>
                  <a:pt x="185" y="174"/>
                  <a:pt x="185" y="174"/>
                </a:cubicBezTo>
                <a:cubicBezTo>
                  <a:pt x="185" y="174"/>
                  <a:pt x="185" y="174"/>
                  <a:pt x="185" y="173"/>
                </a:cubicBezTo>
                <a:cubicBezTo>
                  <a:pt x="185" y="167"/>
                  <a:pt x="185" y="167"/>
                  <a:pt x="185" y="167"/>
                </a:cubicBezTo>
                <a:cubicBezTo>
                  <a:pt x="185" y="165"/>
                  <a:pt x="181" y="162"/>
                  <a:pt x="177" y="162"/>
                </a:cubicBezTo>
                <a:cubicBezTo>
                  <a:pt x="172" y="162"/>
                  <a:pt x="172" y="162"/>
                  <a:pt x="172" y="162"/>
                </a:cubicBezTo>
                <a:cubicBezTo>
                  <a:pt x="172" y="162"/>
                  <a:pt x="172" y="162"/>
                  <a:pt x="171" y="161"/>
                </a:cubicBezTo>
                <a:cubicBezTo>
                  <a:pt x="173" y="160"/>
                  <a:pt x="173" y="159"/>
                  <a:pt x="173" y="157"/>
                </a:cubicBezTo>
                <a:cubicBezTo>
                  <a:pt x="173" y="156"/>
                  <a:pt x="173" y="155"/>
                  <a:pt x="173" y="155"/>
                </a:cubicBezTo>
                <a:cubicBezTo>
                  <a:pt x="174" y="155"/>
                  <a:pt x="174" y="155"/>
                  <a:pt x="174" y="155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5" y="143"/>
                  <a:pt x="175" y="143"/>
                  <a:pt x="175" y="143"/>
                </a:cubicBezTo>
                <a:cubicBezTo>
                  <a:pt x="176" y="143"/>
                  <a:pt x="177" y="143"/>
                  <a:pt x="177" y="143"/>
                </a:cubicBezTo>
                <a:cubicBezTo>
                  <a:pt x="177" y="143"/>
                  <a:pt x="178" y="143"/>
                  <a:pt x="178" y="143"/>
                </a:cubicBezTo>
                <a:cubicBezTo>
                  <a:pt x="178" y="143"/>
                  <a:pt x="179" y="143"/>
                  <a:pt x="179" y="142"/>
                </a:cubicBezTo>
                <a:cubicBezTo>
                  <a:pt x="179" y="142"/>
                  <a:pt x="180" y="142"/>
                  <a:pt x="180" y="142"/>
                </a:cubicBezTo>
                <a:cubicBezTo>
                  <a:pt x="180" y="142"/>
                  <a:pt x="180" y="141"/>
                  <a:pt x="181" y="141"/>
                </a:cubicBezTo>
                <a:cubicBezTo>
                  <a:pt x="181" y="141"/>
                  <a:pt x="181" y="141"/>
                  <a:pt x="181" y="141"/>
                </a:cubicBezTo>
                <a:cubicBezTo>
                  <a:pt x="181" y="141"/>
                  <a:pt x="182" y="140"/>
                  <a:pt x="182" y="140"/>
                </a:cubicBezTo>
                <a:cubicBezTo>
                  <a:pt x="182" y="140"/>
                  <a:pt x="182" y="139"/>
                  <a:pt x="182" y="139"/>
                </a:cubicBezTo>
                <a:cubicBezTo>
                  <a:pt x="182" y="139"/>
                  <a:pt x="182" y="139"/>
                  <a:pt x="182" y="139"/>
                </a:cubicBezTo>
                <a:cubicBezTo>
                  <a:pt x="182" y="139"/>
                  <a:pt x="182" y="138"/>
                  <a:pt x="182" y="138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2" y="130"/>
                  <a:pt x="179" y="128"/>
                  <a:pt x="175" y="128"/>
                </a:cubicBezTo>
                <a:cubicBezTo>
                  <a:pt x="176" y="128"/>
                  <a:pt x="177" y="128"/>
                  <a:pt x="177" y="128"/>
                </a:cubicBezTo>
                <a:cubicBezTo>
                  <a:pt x="177" y="128"/>
                  <a:pt x="177" y="127"/>
                  <a:pt x="178" y="127"/>
                </a:cubicBezTo>
                <a:cubicBezTo>
                  <a:pt x="178" y="127"/>
                  <a:pt x="179" y="127"/>
                  <a:pt x="179" y="127"/>
                </a:cubicBezTo>
                <a:cubicBezTo>
                  <a:pt x="179" y="127"/>
                  <a:pt x="179" y="127"/>
                  <a:pt x="179" y="127"/>
                </a:cubicBezTo>
                <a:cubicBezTo>
                  <a:pt x="180" y="126"/>
                  <a:pt x="180" y="126"/>
                  <a:pt x="181" y="126"/>
                </a:cubicBezTo>
                <a:cubicBezTo>
                  <a:pt x="181" y="125"/>
                  <a:pt x="181" y="125"/>
                  <a:pt x="181" y="125"/>
                </a:cubicBezTo>
                <a:cubicBezTo>
                  <a:pt x="181" y="125"/>
                  <a:pt x="182" y="124"/>
                  <a:pt x="182" y="124"/>
                </a:cubicBezTo>
                <a:cubicBezTo>
                  <a:pt x="182" y="124"/>
                  <a:pt x="182" y="124"/>
                  <a:pt x="182" y="124"/>
                </a:cubicBezTo>
                <a:cubicBezTo>
                  <a:pt x="182" y="124"/>
                  <a:pt x="182" y="124"/>
                  <a:pt x="182" y="124"/>
                </a:cubicBezTo>
                <a:cubicBezTo>
                  <a:pt x="182" y="123"/>
                  <a:pt x="182" y="123"/>
                  <a:pt x="182" y="122"/>
                </a:cubicBezTo>
                <a:cubicBezTo>
                  <a:pt x="238" y="122"/>
                  <a:pt x="238" y="122"/>
                  <a:pt x="238" y="122"/>
                </a:cubicBezTo>
                <a:cubicBezTo>
                  <a:pt x="248" y="122"/>
                  <a:pt x="257" y="130"/>
                  <a:pt x="257" y="139"/>
                </a:cubicBezTo>
                <a:cubicBezTo>
                  <a:pt x="257" y="224"/>
                  <a:pt x="257" y="224"/>
                  <a:pt x="257" y="224"/>
                </a:cubicBezTo>
                <a:cubicBezTo>
                  <a:pt x="266" y="224"/>
                  <a:pt x="266" y="224"/>
                  <a:pt x="266" y="224"/>
                </a:cubicBezTo>
                <a:cubicBezTo>
                  <a:pt x="266" y="131"/>
                  <a:pt x="266" y="131"/>
                  <a:pt x="266" y="131"/>
                </a:cubicBezTo>
                <a:cubicBezTo>
                  <a:pt x="266" y="120"/>
                  <a:pt x="258" y="112"/>
                  <a:pt x="247" y="112"/>
                </a:cubicBezTo>
                <a:close/>
                <a:moveTo>
                  <a:pt x="143" y="179"/>
                </a:moveTo>
                <a:cubicBezTo>
                  <a:pt x="143" y="220"/>
                  <a:pt x="143" y="220"/>
                  <a:pt x="143" y="220"/>
                </a:cubicBezTo>
                <a:cubicBezTo>
                  <a:pt x="141" y="220"/>
                  <a:pt x="141" y="220"/>
                  <a:pt x="141" y="220"/>
                </a:cubicBezTo>
                <a:cubicBezTo>
                  <a:pt x="141" y="179"/>
                  <a:pt x="141" y="179"/>
                  <a:pt x="141" y="179"/>
                </a:cubicBezTo>
                <a:lnTo>
                  <a:pt x="143" y="179"/>
                </a:lnTo>
                <a:close/>
                <a:moveTo>
                  <a:pt x="154" y="220"/>
                </a:moveTo>
                <a:cubicBezTo>
                  <a:pt x="152" y="220"/>
                  <a:pt x="152" y="220"/>
                  <a:pt x="152" y="220"/>
                </a:cubicBezTo>
                <a:cubicBezTo>
                  <a:pt x="152" y="179"/>
                  <a:pt x="152" y="179"/>
                  <a:pt x="152" y="179"/>
                </a:cubicBezTo>
                <a:cubicBezTo>
                  <a:pt x="154" y="179"/>
                  <a:pt x="154" y="179"/>
                  <a:pt x="154" y="179"/>
                </a:cubicBezTo>
                <a:lnTo>
                  <a:pt x="154" y="220"/>
                </a:lnTo>
                <a:close/>
              </a:path>
            </a:pathLst>
          </a:custGeom>
          <a:solidFill>
            <a:srgbClr val="4291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01" name="Group 300"/>
          <p:cNvGrpSpPr/>
          <p:nvPr/>
        </p:nvGrpSpPr>
        <p:grpSpPr>
          <a:xfrm>
            <a:off x="5966324" y="2135188"/>
            <a:ext cx="4916306" cy="4397375"/>
            <a:chOff x="5966324" y="2135188"/>
            <a:chExt cx="4916306" cy="4397375"/>
          </a:xfrm>
        </p:grpSpPr>
        <p:grpSp>
          <p:nvGrpSpPr>
            <p:cNvPr id="295" name="Group 294"/>
            <p:cNvGrpSpPr/>
            <p:nvPr/>
          </p:nvGrpSpPr>
          <p:grpSpPr>
            <a:xfrm>
              <a:off x="5966324" y="4167004"/>
              <a:ext cx="4916306" cy="2303514"/>
              <a:chOff x="5966324" y="4167004"/>
              <a:chExt cx="4916306" cy="2303514"/>
            </a:xfrm>
          </p:grpSpPr>
          <p:sp>
            <p:nvSpPr>
              <p:cNvPr id="288" name="Rectangle 21"/>
              <p:cNvSpPr>
                <a:spLocks noChangeArrowheads="1"/>
              </p:cNvSpPr>
              <p:nvPr/>
            </p:nvSpPr>
            <p:spPr bwMode="auto">
              <a:xfrm>
                <a:off x="5966324" y="4167004"/>
                <a:ext cx="4916306" cy="228404"/>
              </a:xfrm>
              <a:prstGeom prst="rect">
                <a:avLst/>
              </a:prstGeom>
              <a:solidFill>
                <a:srgbClr val="985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0" name="Freeform 23"/>
              <p:cNvSpPr>
                <a:spLocks/>
              </p:cNvSpPr>
              <p:nvPr/>
            </p:nvSpPr>
            <p:spPr bwMode="auto">
              <a:xfrm>
                <a:off x="5966324" y="4383169"/>
                <a:ext cx="3262903" cy="2087349"/>
              </a:xfrm>
              <a:custGeom>
                <a:avLst/>
                <a:gdLst>
                  <a:gd name="T0" fmla="*/ 0 w 800"/>
                  <a:gd name="T1" fmla="*/ 477 h 477"/>
                  <a:gd name="T2" fmla="*/ 50 w 800"/>
                  <a:gd name="T3" fmla="*/ 477 h 477"/>
                  <a:gd name="T4" fmla="*/ 50 w 800"/>
                  <a:gd name="T5" fmla="*/ 50 h 477"/>
                  <a:gd name="T6" fmla="*/ 800 w 800"/>
                  <a:gd name="T7" fmla="*/ 50 h 477"/>
                  <a:gd name="T8" fmla="*/ 800 w 800"/>
                  <a:gd name="T9" fmla="*/ 0 h 477"/>
                  <a:gd name="T10" fmla="*/ 0 w 800"/>
                  <a:gd name="T11" fmla="*/ 0 h 477"/>
                  <a:gd name="T12" fmla="*/ 0 w 800"/>
                  <a:gd name="T13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0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800" y="50"/>
                    </a:lnTo>
                    <a:lnTo>
                      <a:pt x="800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4" name="Freeform 23"/>
              <p:cNvSpPr>
                <a:spLocks/>
              </p:cNvSpPr>
              <p:nvPr/>
            </p:nvSpPr>
            <p:spPr bwMode="auto">
              <a:xfrm flipH="1">
                <a:off x="7619727" y="4383169"/>
                <a:ext cx="3262903" cy="2087349"/>
              </a:xfrm>
              <a:custGeom>
                <a:avLst/>
                <a:gdLst>
                  <a:gd name="T0" fmla="*/ 0 w 800"/>
                  <a:gd name="T1" fmla="*/ 477 h 477"/>
                  <a:gd name="T2" fmla="*/ 50 w 800"/>
                  <a:gd name="T3" fmla="*/ 477 h 477"/>
                  <a:gd name="T4" fmla="*/ 50 w 800"/>
                  <a:gd name="T5" fmla="*/ 50 h 477"/>
                  <a:gd name="T6" fmla="*/ 800 w 800"/>
                  <a:gd name="T7" fmla="*/ 50 h 477"/>
                  <a:gd name="T8" fmla="*/ 800 w 800"/>
                  <a:gd name="T9" fmla="*/ 0 h 477"/>
                  <a:gd name="T10" fmla="*/ 0 w 800"/>
                  <a:gd name="T11" fmla="*/ 0 h 477"/>
                  <a:gd name="T12" fmla="*/ 0 w 800"/>
                  <a:gd name="T13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0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800" y="50"/>
                    </a:lnTo>
                    <a:lnTo>
                      <a:pt x="800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90" name="Freeform 24"/>
            <p:cNvSpPr>
              <a:spLocks/>
            </p:cNvSpPr>
            <p:nvPr/>
          </p:nvSpPr>
          <p:spPr bwMode="auto">
            <a:xfrm>
              <a:off x="6500813" y="2135188"/>
              <a:ext cx="2466975" cy="1636713"/>
            </a:xfrm>
            <a:custGeom>
              <a:avLst/>
              <a:gdLst>
                <a:gd name="T0" fmla="*/ 7 w 134"/>
                <a:gd name="T1" fmla="*/ 0 h 89"/>
                <a:gd name="T2" fmla="*/ 126 w 134"/>
                <a:gd name="T3" fmla="*/ 0 h 89"/>
                <a:gd name="T4" fmla="*/ 134 w 134"/>
                <a:gd name="T5" fmla="*/ 5 h 89"/>
                <a:gd name="T6" fmla="*/ 134 w 134"/>
                <a:gd name="T7" fmla="*/ 84 h 89"/>
                <a:gd name="T8" fmla="*/ 126 w 134"/>
                <a:gd name="T9" fmla="*/ 89 h 89"/>
                <a:gd name="T10" fmla="*/ 7 w 134"/>
                <a:gd name="T11" fmla="*/ 89 h 89"/>
                <a:gd name="T12" fmla="*/ 0 w 134"/>
                <a:gd name="T13" fmla="*/ 84 h 89"/>
                <a:gd name="T14" fmla="*/ 0 w 134"/>
                <a:gd name="T15" fmla="*/ 5 h 89"/>
                <a:gd name="T16" fmla="*/ 7 w 134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89">
                  <a:moveTo>
                    <a:pt x="7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30" y="0"/>
                    <a:pt x="134" y="2"/>
                    <a:pt x="134" y="5"/>
                  </a:cubicBezTo>
                  <a:cubicBezTo>
                    <a:pt x="134" y="84"/>
                    <a:pt x="134" y="84"/>
                    <a:pt x="134" y="84"/>
                  </a:cubicBezTo>
                  <a:cubicBezTo>
                    <a:pt x="134" y="87"/>
                    <a:pt x="130" y="89"/>
                    <a:pt x="126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3" y="89"/>
                    <a:pt x="0" y="87"/>
                    <a:pt x="0" y="8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7E9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Rectangle 25"/>
            <p:cNvSpPr>
              <a:spLocks noChangeArrowheads="1"/>
            </p:cNvSpPr>
            <p:nvPr/>
          </p:nvSpPr>
          <p:spPr bwMode="auto">
            <a:xfrm>
              <a:off x="6573838" y="2300288"/>
              <a:ext cx="2301875" cy="1306513"/>
            </a:xfrm>
            <a:prstGeom prst="rect">
              <a:avLst/>
            </a:prstGeom>
            <a:solidFill>
              <a:srgbClr val="3447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Rectangle 26"/>
            <p:cNvSpPr>
              <a:spLocks noChangeArrowheads="1"/>
            </p:cNvSpPr>
            <p:nvPr/>
          </p:nvSpPr>
          <p:spPr bwMode="auto">
            <a:xfrm>
              <a:off x="6611938" y="2355851"/>
              <a:ext cx="2263775" cy="125095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Rectangle 27"/>
            <p:cNvSpPr>
              <a:spLocks noChangeArrowheads="1"/>
            </p:cNvSpPr>
            <p:nvPr/>
          </p:nvSpPr>
          <p:spPr bwMode="auto">
            <a:xfrm>
              <a:off x="7421563" y="3771901"/>
              <a:ext cx="606425" cy="276225"/>
            </a:xfrm>
            <a:prstGeom prst="rect">
              <a:avLst/>
            </a:prstGeom>
            <a:solidFill>
              <a:srgbClr val="5B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28"/>
            <p:cNvSpPr>
              <a:spLocks/>
            </p:cNvSpPr>
            <p:nvPr/>
          </p:nvSpPr>
          <p:spPr bwMode="auto">
            <a:xfrm>
              <a:off x="7254875" y="4030663"/>
              <a:ext cx="939800" cy="146050"/>
            </a:xfrm>
            <a:custGeom>
              <a:avLst/>
              <a:gdLst>
                <a:gd name="T0" fmla="*/ 3 w 51"/>
                <a:gd name="T1" fmla="*/ 0 h 8"/>
                <a:gd name="T2" fmla="*/ 48 w 51"/>
                <a:gd name="T3" fmla="*/ 0 h 8"/>
                <a:gd name="T4" fmla="*/ 51 w 51"/>
                <a:gd name="T5" fmla="*/ 3 h 8"/>
                <a:gd name="T6" fmla="*/ 51 w 51"/>
                <a:gd name="T7" fmla="*/ 8 h 8"/>
                <a:gd name="T8" fmla="*/ 0 w 51"/>
                <a:gd name="T9" fmla="*/ 8 h 8"/>
                <a:gd name="T10" fmla="*/ 0 w 51"/>
                <a:gd name="T11" fmla="*/ 3 h 8"/>
                <a:gd name="T12" fmla="*/ 3 w 51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8">
                  <a:moveTo>
                    <a:pt x="3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0" y="0"/>
                    <a:pt x="51" y="2"/>
                    <a:pt x="51" y="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7E9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Rectangle 29"/>
            <p:cNvSpPr>
              <a:spLocks noChangeArrowheads="1"/>
            </p:cNvSpPr>
            <p:nvPr/>
          </p:nvSpPr>
          <p:spPr bwMode="auto">
            <a:xfrm>
              <a:off x="7421563" y="3771901"/>
              <a:ext cx="606425" cy="74613"/>
            </a:xfrm>
            <a:prstGeom prst="rect">
              <a:avLst/>
            </a:prstGeom>
            <a:solidFill>
              <a:srgbClr val="3447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Rectangle 30"/>
            <p:cNvSpPr>
              <a:spLocks noChangeArrowheads="1"/>
            </p:cNvSpPr>
            <p:nvPr/>
          </p:nvSpPr>
          <p:spPr bwMode="auto">
            <a:xfrm>
              <a:off x="6665913" y="2411413"/>
              <a:ext cx="92075" cy="55563"/>
            </a:xfrm>
            <a:prstGeom prst="rect">
              <a:avLst/>
            </a:prstGeom>
            <a:solidFill>
              <a:srgbClr val="9695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Rectangle 31"/>
            <p:cNvSpPr>
              <a:spLocks noChangeArrowheads="1"/>
            </p:cNvSpPr>
            <p:nvPr/>
          </p:nvSpPr>
          <p:spPr bwMode="auto">
            <a:xfrm>
              <a:off x="6813550" y="2411413"/>
              <a:ext cx="1233487" cy="55563"/>
            </a:xfrm>
            <a:prstGeom prst="rect">
              <a:avLst/>
            </a:prstGeom>
            <a:solidFill>
              <a:srgbClr val="DA25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Rectangle 32"/>
            <p:cNvSpPr>
              <a:spLocks noChangeArrowheads="1"/>
            </p:cNvSpPr>
            <p:nvPr/>
          </p:nvSpPr>
          <p:spPr bwMode="auto">
            <a:xfrm>
              <a:off x="6665913" y="2520951"/>
              <a:ext cx="92075" cy="38100"/>
            </a:xfrm>
            <a:prstGeom prst="rect">
              <a:avLst/>
            </a:prstGeom>
            <a:solidFill>
              <a:srgbClr val="9695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Rectangle 33"/>
            <p:cNvSpPr>
              <a:spLocks noChangeArrowheads="1"/>
            </p:cNvSpPr>
            <p:nvPr/>
          </p:nvSpPr>
          <p:spPr bwMode="auto">
            <a:xfrm>
              <a:off x="6813550" y="2520951"/>
              <a:ext cx="1012825" cy="38100"/>
            </a:xfrm>
            <a:prstGeom prst="rect">
              <a:avLst/>
            </a:prstGeom>
            <a:solidFill>
              <a:srgbClr val="DA25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Rectangle 34"/>
            <p:cNvSpPr>
              <a:spLocks noChangeArrowheads="1"/>
            </p:cNvSpPr>
            <p:nvPr/>
          </p:nvSpPr>
          <p:spPr bwMode="auto">
            <a:xfrm>
              <a:off x="6813550" y="2632076"/>
              <a:ext cx="276225" cy="5556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Rectangle 35"/>
            <p:cNvSpPr>
              <a:spLocks noChangeArrowheads="1"/>
            </p:cNvSpPr>
            <p:nvPr/>
          </p:nvSpPr>
          <p:spPr bwMode="auto">
            <a:xfrm>
              <a:off x="6942138" y="2760663"/>
              <a:ext cx="1417637" cy="5556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Rectangle 36"/>
            <p:cNvSpPr>
              <a:spLocks noChangeArrowheads="1"/>
            </p:cNvSpPr>
            <p:nvPr/>
          </p:nvSpPr>
          <p:spPr bwMode="auto">
            <a:xfrm>
              <a:off x="6813550" y="2889251"/>
              <a:ext cx="736600" cy="5556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Rectangle 37"/>
            <p:cNvSpPr>
              <a:spLocks noChangeArrowheads="1"/>
            </p:cNvSpPr>
            <p:nvPr/>
          </p:nvSpPr>
          <p:spPr bwMode="auto">
            <a:xfrm>
              <a:off x="6942138" y="3017838"/>
              <a:ext cx="1252537" cy="3651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Rectangle 38"/>
            <p:cNvSpPr>
              <a:spLocks noChangeArrowheads="1"/>
            </p:cNvSpPr>
            <p:nvPr/>
          </p:nvSpPr>
          <p:spPr bwMode="auto">
            <a:xfrm>
              <a:off x="6813550" y="3146426"/>
              <a:ext cx="1068387" cy="55563"/>
            </a:xfrm>
            <a:prstGeom prst="rect">
              <a:avLst/>
            </a:prstGeom>
            <a:solidFill>
              <a:srgbClr val="9695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Rectangle 39"/>
            <p:cNvSpPr>
              <a:spLocks noChangeArrowheads="1"/>
            </p:cNvSpPr>
            <p:nvPr/>
          </p:nvSpPr>
          <p:spPr bwMode="auto">
            <a:xfrm>
              <a:off x="6942138" y="3276601"/>
              <a:ext cx="1068387" cy="3651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6" name="Rectangle 40"/>
            <p:cNvSpPr>
              <a:spLocks noChangeArrowheads="1"/>
            </p:cNvSpPr>
            <p:nvPr/>
          </p:nvSpPr>
          <p:spPr bwMode="auto">
            <a:xfrm>
              <a:off x="6813550" y="3405188"/>
              <a:ext cx="865187" cy="3651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7" name="Rectangle 41"/>
            <p:cNvSpPr>
              <a:spLocks noChangeArrowheads="1"/>
            </p:cNvSpPr>
            <p:nvPr/>
          </p:nvSpPr>
          <p:spPr bwMode="auto">
            <a:xfrm>
              <a:off x="6942138" y="3514726"/>
              <a:ext cx="1528762" cy="5556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9" name="Freeform 43"/>
            <p:cNvSpPr>
              <a:spLocks/>
            </p:cNvSpPr>
            <p:nvPr/>
          </p:nvSpPr>
          <p:spPr bwMode="auto">
            <a:xfrm>
              <a:off x="7550150" y="3883026"/>
              <a:ext cx="993775" cy="293688"/>
            </a:xfrm>
            <a:custGeom>
              <a:avLst/>
              <a:gdLst>
                <a:gd name="T0" fmla="*/ 6 w 54"/>
                <a:gd name="T1" fmla="*/ 16 h 16"/>
                <a:gd name="T2" fmla="*/ 7 w 54"/>
                <a:gd name="T3" fmla="*/ 16 h 16"/>
                <a:gd name="T4" fmla="*/ 53 w 54"/>
                <a:gd name="T5" fmla="*/ 16 h 16"/>
                <a:gd name="T6" fmla="*/ 51 w 54"/>
                <a:gd name="T7" fmla="*/ 3 h 16"/>
                <a:gd name="T8" fmla="*/ 51 w 54"/>
                <a:gd name="T9" fmla="*/ 3 h 16"/>
                <a:gd name="T10" fmla="*/ 21 w 54"/>
                <a:gd name="T11" fmla="*/ 1 h 16"/>
                <a:gd name="T12" fmla="*/ 6 w 5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6">
                  <a:moveTo>
                    <a:pt x="6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3"/>
                    <a:pt x="53" y="7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9" y="1"/>
                    <a:pt x="33" y="1"/>
                    <a:pt x="21" y="1"/>
                  </a:cubicBezTo>
                  <a:cubicBezTo>
                    <a:pt x="7" y="0"/>
                    <a:pt x="0" y="8"/>
                    <a:pt x="6" y="16"/>
                  </a:cubicBezTo>
                  <a:close/>
                </a:path>
              </a:pathLst>
            </a:custGeom>
            <a:solidFill>
              <a:srgbClr val="38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44"/>
            <p:cNvSpPr>
              <a:spLocks/>
            </p:cNvSpPr>
            <p:nvPr/>
          </p:nvSpPr>
          <p:spPr bwMode="auto">
            <a:xfrm>
              <a:off x="8783638" y="3883026"/>
              <a:ext cx="1011237" cy="293688"/>
            </a:xfrm>
            <a:custGeom>
              <a:avLst/>
              <a:gdLst>
                <a:gd name="T0" fmla="*/ 48 w 55"/>
                <a:gd name="T1" fmla="*/ 16 h 16"/>
                <a:gd name="T2" fmla="*/ 47 w 55"/>
                <a:gd name="T3" fmla="*/ 16 h 16"/>
                <a:gd name="T4" fmla="*/ 2 w 55"/>
                <a:gd name="T5" fmla="*/ 16 h 16"/>
                <a:gd name="T6" fmla="*/ 4 w 55"/>
                <a:gd name="T7" fmla="*/ 3 h 16"/>
                <a:gd name="T8" fmla="*/ 4 w 55"/>
                <a:gd name="T9" fmla="*/ 3 h 16"/>
                <a:gd name="T10" fmla="*/ 34 w 55"/>
                <a:gd name="T11" fmla="*/ 1 h 16"/>
                <a:gd name="T12" fmla="*/ 48 w 55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16">
                  <a:moveTo>
                    <a:pt x="48" y="16"/>
                  </a:moveTo>
                  <a:cubicBezTo>
                    <a:pt x="48" y="16"/>
                    <a:pt x="48" y="16"/>
                    <a:pt x="47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3"/>
                    <a:pt x="1" y="7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1"/>
                    <a:pt x="22" y="1"/>
                    <a:pt x="34" y="1"/>
                  </a:cubicBezTo>
                  <a:cubicBezTo>
                    <a:pt x="48" y="0"/>
                    <a:pt x="55" y="8"/>
                    <a:pt x="48" y="16"/>
                  </a:cubicBezTo>
                  <a:close/>
                </a:path>
              </a:pathLst>
            </a:custGeom>
            <a:solidFill>
              <a:srgbClr val="38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Freeform 45"/>
            <p:cNvSpPr>
              <a:spLocks/>
            </p:cNvSpPr>
            <p:nvPr/>
          </p:nvSpPr>
          <p:spPr bwMode="auto">
            <a:xfrm>
              <a:off x="8783638" y="5005388"/>
              <a:ext cx="349250" cy="1490663"/>
            </a:xfrm>
            <a:custGeom>
              <a:avLst/>
              <a:gdLst>
                <a:gd name="T0" fmla="*/ 10 w 19"/>
                <a:gd name="T1" fmla="*/ 0 h 81"/>
                <a:gd name="T2" fmla="*/ 10 w 19"/>
                <a:gd name="T3" fmla="*/ 0 h 81"/>
                <a:gd name="T4" fmla="*/ 19 w 19"/>
                <a:gd name="T5" fmla="*/ 9 h 81"/>
                <a:gd name="T6" fmla="*/ 19 w 19"/>
                <a:gd name="T7" fmla="*/ 72 h 81"/>
                <a:gd name="T8" fmla="*/ 10 w 19"/>
                <a:gd name="T9" fmla="*/ 81 h 81"/>
                <a:gd name="T10" fmla="*/ 10 w 19"/>
                <a:gd name="T11" fmla="*/ 81 h 81"/>
                <a:gd name="T12" fmla="*/ 0 w 19"/>
                <a:gd name="T13" fmla="*/ 72 h 81"/>
                <a:gd name="T14" fmla="*/ 0 w 19"/>
                <a:gd name="T15" fmla="*/ 9 h 81"/>
                <a:gd name="T16" fmla="*/ 10 w 19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7"/>
                    <a:pt x="15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B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Freeform 46"/>
            <p:cNvSpPr>
              <a:spLocks/>
            </p:cNvSpPr>
            <p:nvPr/>
          </p:nvSpPr>
          <p:spPr bwMode="auto">
            <a:xfrm>
              <a:off x="8912225" y="3441701"/>
              <a:ext cx="865187" cy="735013"/>
            </a:xfrm>
            <a:custGeom>
              <a:avLst/>
              <a:gdLst>
                <a:gd name="T0" fmla="*/ 36 w 47"/>
                <a:gd name="T1" fmla="*/ 40 h 40"/>
                <a:gd name="T2" fmla="*/ 20 w 47"/>
                <a:gd name="T3" fmla="*/ 28 h 40"/>
                <a:gd name="T4" fmla="*/ 4 w 47"/>
                <a:gd name="T5" fmla="*/ 12 h 40"/>
                <a:gd name="T6" fmla="*/ 13 w 47"/>
                <a:gd name="T7" fmla="*/ 0 h 40"/>
                <a:gd name="T8" fmla="*/ 13 w 47"/>
                <a:gd name="T9" fmla="*/ 0 h 40"/>
                <a:gd name="T10" fmla="*/ 36 w 47"/>
                <a:gd name="T11" fmla="*/ 20 h 40"/>
                <a:gd name="T12" fmla="*/ 36 w 47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0">
                  <a:moveTo>
                    <a:pt x="36" y="40"/>
                  </a:moveTo>
                  <a:cubicBezTo>
                    <a:pt x="28" y="40"/>
                    <a:pt x="24" y="32"/>
                    <a:pt x="20" y="2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8"/>
                    <a:pt x="8" y="1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7" y="0"/>
                    <a:pt x="28" y="11"/>
                    <a:pt x="36" y="20"/>
                  </a:cubicBezTo>
                  <a:cubicBezTo>
                    <a:pt x="47" y="30"/>
                    <a:pt x="45" y="40"/>
                    <a:pt x="36" y="40"/>
                  </a:cubicBezTo>
                  <a:close/>
                </a:path>
              </a:pathLst>
            </a:custGeom>
            <a:solidFill>
              <a:srgbClr val="5758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3" name="Freeform 47"/>
            <p:cNvSpPr>
              <a:spLocks/>
            </p:cNvSpPr>
            <p:nvPr/>
          </p:nvSpPr>
          <p:spPr bwMode="auto">
            <a:xfrm>
              <a:off x="8194675" y="4692651"/>
              <a:ext cx="957262" cy="441325"/>
            </a:xfrm>
            <a:custGeom>
              <a:avLst/>
              <a:gdLst>
                <a:gd name="T0" fmla="*/ 11 w 52"/>
                <a:gd name="T1" fmla="*/ 0 h 24"/>
                <a:gd name="T2" fmla="*/ 26 w 52"/>
                <a:gd name="T3" fmla="*/ 0 h 24"/>
                <a:gd name="T4" fmla="*/ 41 w 52"/>
                <a:gd name="T5" fmla="*/ 0 h 24"/>
                <a:gd name="T6" fmla="*/ 50 w 52"/>
                <a:gd name="T7" fmla="*/ 5 h 24"/>
                <a:gd name="T8" fmla="*/ 50 w 52"/>
                <a:gd name="T9" fmla="*/ 11 h 24"/>
                <a:gd name="T10" fmla="*/ 51 w 52"/>
                <a:gd name="T11" fmla="*/ 18 h 24"/>
                <a:gd name="T12" fmla="*/ 42 w 52"/>
                <a:gd name="T13" fmla="*/ 24 h 24"/>
                <a:gd name="T14" fmla="*/ 26 w 52"/>
                <a:gd name="T15" fmla="*/ 24 h 24"/>
                <a:gd name="T16" fmla="*/ 9 w 52"/>
                <a:gd name="T17" fmla="*/ 24 h 24"/>
                <a:gd name="T18" fmla="*/ 0 w 52"/>
                <a:gd name="T19" fmla="*/ 18 h 24"/>
                <a:gd name="T20" fmla="*/ 1 w 52"/>
                <a:gd name="T21" fmla="*/ 11 h 24"/>
                <a:gd name="T22" fmla="*/ 2 w 52"/>
                <a:gd name="T23" fmla="*/ 5 h 24"/>
                <a:gd name="T24" fmla="*/ 11 w 52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24">
                  <a:moveTo>
                    <a:pt x="11" y="0"/>
                  </a:moveTo>
                  <a:cubicBezTo>
                    <a:pt x="16" y="0"/>
                    <a:pt x="21" y="0"/>
                    <a:pt x="26" y="0"/>
                  </a:cubicBezTo>
                  <a:cubicBezTo>
                    <a:pt x="31" y="0"/>
                    <a:pt x="36" y="0"/>
                    <a:pt x="41" y="0"/>
                  </a:cubicBezTo>
                  <a:cubicBezTo>
                    <a:pt x="45" y="0"/>
                    <a:pt x="49" y="2"/>
                    <a:pt x="50" y="5"/>
                  </a:cubicBezTo>
                  <a:cubicBezTo>
                    <a:pt x="50" y="7"/>
                    <a:pt x="50" y="9"/>
                    <a:pt x="50" y="11"/>
                  </a:cubicBezTo>
                  <a:cubicBezTo>
                    <a:pt x="51" y="13"/>
                    <a:pt x="51" y="16"/>
                    <a:pt x="51" y="18"/>
                  </a:cubicBezTo>
                  <a:cubicBezTo>
                    <a:pt x="52" y="21"/>
                    <a:pt x="48" y="24"/>
                    <a:pt x="42" y="24"/>
                  </a:cubicBezTo>
                  <a:cubicBezTo>
                    <a:pt x="37" y="24"/>
                    <a:pt x="31" y="24"/>
                    <a:pt x="26" y="24"/>
                  </a:cubicBezTo>
                  <a:cubicBezTo>
                    <a:pt x="20" y="24"/>
                    <a:pt x="14" y="24"/>
                    <a:pt x="9" y="24"/>
                  </a:cubicBezTo>
                  <a:cubicBezTo>
                    <a:pt x="3" y="24"/>
                    <a:pt x="0" y="21"/>
                    <a:pt x="0" y="18"/>
                  </a:cubicBezTo>
                  <a:cubicBezTo>
                    <a:pt x="1" y="16"/>
                    <a:pt x="1" y="13"/>
                    <a:pt x="1" y="11"/>
                  </a:cubicBezTo>
                  <a:cubicBezTo>
                    <a:pt x="2" y="9"/>
                    <a:pt x="2" y="7"/>
                    <a:pt x="2" y="5"/>
                  </a:cubicBezTo>
                  <a:cubicBezTo>
                    <a:pt x="3" y="2"/>
                    <a:pt x="7" y="0"/>
                    <a:pt x="11" y="0"/>
                  </a:cubicBezTo>
                  <a:close/>
                </a:path>
              </a:pathLst>
            </a:custGeom>
            <a:solidFill>
              <a:srgbClr val="3B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Rectangle 48"/>
            <p:cNvSpPr>
              <a:spLocks noChangeArrowheads="1"/>
            </p:cNvSpPr>
            <p:nvPr/>
          </p:nvSpPr>
          <p:spPr bwMode="auto">
            <a:xfrm>
              <a:off x="8451850" y="3201988"/>
              <a:ext cx="441325" cy="23971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5" name="Rectangle 49"/>
            <p:cNvSpPr>
              <a:spLocks noChangeArrowheads="1"/>
            </p:cNvSpPr>
            <p:nvPr/>
          </p:nvSpPr>
          <p:spPr bwMode="auto">
            <a:xfrm>
              <a:off x="8451850" y="3201988"/>
              <a:ext cx="220662" cy="23971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6" name="Freeform 50"/>
            <p:cNvSpPr>
              <a:spLocks/>
            </p:cNvSpPr>
            <p:nvPr/>
          </p:nvSpPr>
          <p:spPr bwMode="auto">
            <a:xfrm>
              <a:off x="8286750" y="2908301"/>
              <a:ext cx="92075" cy="146050"/>
            </a:xfrm>
            <a:custGeom>
              <a:avLst/>
              <a:gdLst>
                <a:gd name="T0" fmla="*/ 1 w 5"/>
                <a:gd name="T1" fmla="*/ 0 h 8"/>
                <a:gd name="T2" fmla="*/ 2 w 5"/>
                <a:gd name="T3" fmla="*/ 0 h 8"/>
                <a:gd name="T4" fmla="*/ 4 w 5"/>
                <a:gd name="T5" fmla="*/ 1 h 8"/>
                <a:gd name="T6" fmla="*/ 5 w 5"/>
                <a:gd name="T7" fmla="*/ 6 h 8"/>
                <a:gd name="T8" fmla="*/ 4 w 5"/>
                <a:gd name="T9" fmla="*/ 7 h 8"/>
                <a:gd name="T10" fmla="*/ 3 w 5"/>
                <a:gd name="T11" fmla="*/ 7 h 8"/>
                <a:gd name="T12" fmla="*/ 1 w 5"/>
                <a:gd name="T13" fmla="*/ 6 h 8"/>
                <a:gd name="T14" fmla="*/ 0 w 5"/>
                <a:gd name="T15" fmla="*/ 2 h 8"/>
                <a:gd name="T16" fmla="*/ 1 w 5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8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1"/>
                    <a:pt x="4" y="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7"/>
                    <a:pt x="1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7" name="Freeform 51"/>
            <p:cNvSpPr>
              <a:spLocks/>
            </p:cNvSpPr>
            <p:nvPr/>
          </p:nvSpPr>
          <p:spPr bwMode="auto">
            <a:xfrm>
              <a:off x="8967788" y="2908301"/>
              <a:ext cx="92075" cy="146050"/>
            </a:xfrm>
            <a:custGeom>
              <a:avLst/>
              <a:gdLst>
                <a:gd name="T0" fmla="*/ 4 w 5"/>
                <a:gd name="T1" fmla="*/ 0 h 8"/>
                <a:gd name="T2" fmla="*/ 3 w 5"/>
                <a:gd name="T3" fmla="*/ 0 h 8"/>
                <a:gd name="T4" fmla="*/ 1 w 5"/>
                <a:gd name="T5" fmla="*/ 1 h 8"/>
                <a:gd name="T6" fmla="*/ 0 w 5"/>
                <a:gd name="T7" fmla="*/ 6 h 8"/>
                <a:gd name="T8" fmla="*/ 1 w 5"/>
                <a:gd name="T9" fmla="*/ 7 h 8"/>
                <a:gd name="T10" fmla="*/ 2 w 5"/>
                <a:gd name="T11" fmla="*/ 7 h 8"/>
                <a:gd name="T12" fmla="*/ 3 w 5"/>
                <a:gd name="T13" fmla="*/ 6 h 8"/>
                <a:gd name="T14" fmla="*/ 4 w 5"/>
                <a:gd name="T15" fmla="*/ 2 h 8"/>
                <a:gd name="T16" fmla="*/ 4 w 5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52"/>
            <p:cNvSpPr>
              <a:spLocks/>
            </p:cNvSpPr>
            <p:nvPr/>
          </p:nvSpPr>
          <p:spPr bwMode="auto">
            <a:xfrm>
              <a:off x="8286750" y="2338388"/>
              <a:ext cx="754062" cy="1028700"/>
            </a:xfrm>
            <a:custGeom>
              <a:avLst/>
              <a:gdLst>
                <a:gd name="T0" fmla="*/ 40 w 41"/>
                <a:gd name="T1" fmla="*/ 32 h 56"/>
                <a:gd name="T2" fmla="*/ 40 w 41"/>
                <a:gd name="T3" fmla="*/ 34 h 56"/>
                <a:gd name="T4" fmla="*/ 33 w 41"/>
                <a:gd name="T5" fmla="*/ 48 h 56"/>
                <a:gd name="T6" fmla="*/ 9 w 41"/>
                <a:gd name="T7" fmla="*/ 48 h 56"/>
                <a:gd name="T8" fmla="*/ 2 w 41"/>
                <a:gd name="T9" fmla="*/ 35 h 56"/>
                <a:gd name="T10" fmla="*/ 2 w 41"/>
                <a:gd name="T11" fmla="*/ 18 h 56"/>
                <a:gd name="T12" fmla="*/ 28 w 41"/>
                <a:gd name="T13" fmla="*/ 8 h 56"/>
                <a:gd name="T14" fmla="*/ 39 w 41"/>
                <a:gd name="T15" fmla="*/ 18 h 56"/>
                <a:gd name="T16" fmla="*/ 40 w 41"/>
                <a:gd name="T17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56">
                  <a:moveTo>
                    <a:pt x="40" y="32"/>
                  </a:moveTo>
                  <a:cubicBezTo>
                    <a:pt x="40" y="33"/>
                    <a:pt x="40" y="30"/>
                    <a:pt x="40" y="34"/>
                  </a:cubicBezTo>
                  <a:cubicBezTo>
                    <a:pt x="39" y="37"/>
                    <a:pt x="36" y="44"/>
                    <a:pt x="33" y="48"/>
                  </a:cubicBezTo>
                  <a:cubicBezTo>
                    <a:pt x="27" y="56"/>
                    <a:pt x="16" y="56"/>
                    <a:pt x="9" y="48"/>
                  </a:cubicBezTo>
                  <a:cubicBezTo>
                    <a:pt x="6" y="46"/>
                    <a:pt x="3" y="39"/>
                    <a:pt x="2" y="35"/>
                  </a:cubicBezTo>
                  <a:cubicBezTo>
                    <a:pt x="1" y="29"/>
                    <a:pt x="0" y="23"/>
                    <a:pt x="2" y="18"/>
                  </a:cubicBezTo>
                  <a:cubicBezTo>
                    <a:pt x="5" y="8"/>
                    <a:pt x="18" y="0"/>
                    <a:pt x="28" y="8"/>
                  </a:cubicBezTo>
                  <a:cubicBezTo>
                    <a:pt x="34" y="6"/>
                    <a:pt x="39" y="13"/>
                    <a:pt x="39" y="18"/>
                  </a:cubicBezTo>
                  <a:cubicBezTo>
                    <a:pt x="41" y="23"/>
                    <a:pt x="40" y="27"/>
                    <a:pt x="40" y="3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9" name="Freeform 53"/>
            <p:cNvSpPr>
              <a:spLocks/>
            </p:cNvSpPr>
            <p:nvPr/>
          </p:nvSpPr>
          <p:spPr bwMode="auto">
            <a:xfrm>
              <a:off x="8120063" y="3441701"/>
              <a:ext cx="1104900" cy="1527175"/>
            </a:xfrm>
            <a:custGeom>
              <a:avLst/>
              <a:gdLst>
                <a:gd name="T0" fmla="*/ 7 w 60"/>
                <a:gd name="T1" fmla="*/ 0 h 83"/>
                <a:gd name="T2" fmla="*/ 29 w 60"/>
                <a:gd name="T3" fmla="*/ 0 h 83"/>
                <a:gd name="T4" fmla="*/ 29 w 60"/>
                <a:gd name="T5" fmla="*/ 0 h 83"/>
                <a:gd name="T6" fmla="*/ 30 w 60"/>
                <a:gd name="T7" fmla="*/ 0 h 83"/>
                <a:gd name="T8" fmla="*/ 30 w 60"/>
                <a:gd name="T9" fmla="*/ 0 h 83"/>
                <a:gd name="T10" fmla="*/ 31 w 60"/>
                <a:gd name="T11" fmla="*/ 0 h 83"/>
                <a:gd name="T12" fmla="*/ 31 w 60"/>
                <a:gd name="T13" fmla="*/ 0 h 83"/>
                <a:gd name="T14" fmla="*/ 53 w 60"/>
                <a:gd name="T15" fmla="*/ 0 h 83"/>
                <a:gd name="T16" fmla="*/ 59 w 60"/>
                <a:gd name="T17" fmla="*/ 10 h 83"/>
                <a:gd name="T18" fmla="*/ 56 w 60"/>
                <a:gd name="T19" fmla="*/ 42 h 83"/>
                <a:gd name="T20" fmla="*/ 56 w 60"/>
                <a:gd name="T21" fmla="*/ 83 h 83"/>
                <a:gd name="T22" fmla="*/ 4 w 60"/>
                <a:gd name="T23" fmla="*/ 83 h 83"/>
                <a:gd name="T24" fmla="*/ 4 w 60"/>
                <a:gd name="T25" fmla="*/ 42 h 83"/>
                <a:gd name="T26" fmla="*/ 1 w 60"/>
                <a:gd name="T27" fmla="*/ 10 h 83"/>
                <a:gd name="T28" fmla="*/ 7 w 60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83">
                  <a:moveTo>
                    <a:pt x="7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60" y="4"/>
                    <a:pt x="59" y="10"/>
                  </a:cubicBezTo>
                  <a:cubicBezTo>
                    <a:pt x="58" y="22"/>
                    <a:pt x="56" y="32"/>
                    <a:pt x="56" y="4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32"/>
                    <a:pt x="2" y="22"/>
                    <a:pt x="1" y="10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494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0" name="Freeform 54"/>
            <p:cNvSpPr>
              <a:spLocks/>
            </p:cNvSpPr>
            <p:nvPr/>
          </p:nvSpPr>
          <p:spPr bwMode="auto">
            <a:xfrm>
              <a:off x="8194675" y="5005388"/>
              <a:ext cx="349250" cy="1490663"/>
            </a:xfrm>
            <a:custGeom>
              <a:avLst/>
              <a:gdLst>
                <a:gd name="T0" fmla="*/ 10 w 19"/>
                <a:gd name="T1" fmla="*/ 0 h 81"/>
                <a:gd name="T2" fmla="*/ 10 w 19"/>
                <a:gd name="T3" fmla="*/ 0 h 81"/>
                <a:gd name="T4" fmla="*/ 19 w 19"/>
                <a:gd name="T5" fmla="*/ 9 h 81"/>
                <a:gd name="T6" fmla="*/ 19 w 19"/>
                <a:gd name="T7" fmla="*/ 72 h 81"/>
                <a:gd name="T8" fmla="*/ 10 w 19"/>
                <a:gd name="T9" fmla="*/ 81 h 81"/>
                <a:gd name="T10" fmla="*/ 10 w 19"/>
                <a:gd name="T11" fmla="*/ 81 h 81"/>
                <a:gd name="T12" fmla="*/ 0 w 19"/>
                <a:gd name="T13" fmla="*/ 72 h 81"/>
                <a:gd name="T14" fmla="*/ 0 w 19"/>
                <a:gd name="T15" fmla="*/ 9 h 81"/>
                <a:gd name="T16" fmla="*/ 10 w 19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7"/>
                    <a:pt x="15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5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3B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55"/>
            <p:cNvSpPr>
              <a:spLocks/>
            </p:cNvSpPr>
            <p:nvPr/>
          </p:nvSpPr>
          <p:spPr bwMode="auto">
            <a:xfrm>
              <a:off x="8175625" y="3441701"/>
              <a:ext cx="496887" cy="1527175"/>
            </a:xfrm>
            <a:custGeom>
              <a:avLst/>
              <a:gdLst>
                <a:gd name="T0" fmla="*/ 4 w 27"/>
                <a:gd name="T1" fmla="*/ 0 h 83"/>
                <a:gd name="T2" fmla="*/ 26 w 27"/>
                <a:gd name="T3" fmla="*/ 0 h 83"/>
                <a:gd name="T4" fmla="*/ 26 w 27"/>
                <a:gd name="T5" fmla="*/ 0 h 83"/>
                <a:gd name="T6" fmla="*/ 27 w 27"/>
                <a:gd name="T7" fmla="*/ 0 h 83"/>
                <a:gd name="T8" fmla="*/ 27 w 27"/>
                <a:gd name="T9" fmla="*/ 0 h 83"/>
                <a:gd name="T10" fmla="*/ 27 w 27"/>
                <a:gd name="T11" fmla="*/ 83 h 83"/>
                <a:gd name="T12" fmla="*/ 1 w 27"/>
                <a:gd name="T13" fmla="*/ 83 h 83"/>
                <a:gd name="T14" fmla="*/ 0 w 27"/>
                <a:gd name="T15" fmla="*/ 10 h 83"/>
                <a:gd name="T16" fmla="*/ 4 w 27"/>
                <a:gd name="T1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83">
                  <a:moveTo>
                    <a:pt x="4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0" y="0"/>
                    <a:pt x="4" y="0"/>
                  </a:cubicBezTo>
                  <a:close/>
                </a:path>
              </a:pathLst>
            </a:custGeom>
            <a:solidFill>
              <a:srgbClr val="536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56"/>
            <p:cNvSpPr>
              <a:spLocks/>
            </p:cNvSpPr>
            <p:nvPr/>
          </p:nvSpPr>
          <p:spPr bwMode="auto">
            <a:xfrm>
              <a:off x="8359775" y="3386138"/>
              <a:ext cx="625475" cy="147638"/>
            </a:xfrm>
            <a:custGeom>
              <a:avLst/>
              <a:gdLst>
                <a:gd name="T0" fmla="*/ 5 w 34"/>
                <a:gd name="T1" fmla="*/ 0 h 8"/>
                <a:gd name="T2" fmla="*/ 0 w 34"/>
                <a:gd name="T3" fmla="*/ 3 h 8"/>
                <a:gd name="T4" fmla="*/ 34 w 34"/>
                <a:gd name="T5" fmla="*/ 3 h 8"/>
                <a:gd name="T6" fmla="*/ 29 w 34"/>
                <a:gd name="T7" fmla="*/ 0 h 8"/>
                <a:gd name="T8" fmla="*/ 5 w 3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8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8" y="8"/>
                    <a:pt x="28" y="7"/>
                    <a:pt x="34" y="3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2"/>
                    <a:pt x="12" y="2"/>
                    <a:pt x="5" y="0"/>
                  </a:cubicBezTo>
                  <a:close/>
                </a:path>
              </a:pathLst>
            </a:custGeom>
            <a:solidFill>
              <a:srgbClr val="C9E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3" name="Freeform 57"/>
            <p:cNvSpPr>
              <a:spLocks/>
            </p:cNvSpPr>
            <p:nvPr/>
          </p:nvSpPr>
          <p:spPr bwMode="auto">
            <a:xfrm>
              <a:off x="8359775" y="3386138"/>
              <a:ext cx="312737" cy="111125"/>
            </a:xfrm>
            <a:custGeom>
              <a:avLst/>
              <a:gdLst>
                <a:gd name="T0" fmla="*/ 5 w 17"/>
                <a:gd name="T1" fmla="*/ 0 h 6"/>
                <a:gd name="T2" fmla="*/ 0 w 17"/>
                <a:gd name="T3" fmla="*/ 3 h 6"/>
                <a:gd name="T4" fmla="*/ 17 w 17"/>
                <a:gd name="T5" fmla="*/ 6 h 6"/>
                <a:gd name="T6" fmla="*/ 17 w 17"/>
                <a:gd name="T7" fmla="*/ 1 h 6"/>
                <a:gd name="T8" fmla="*/ 5 w 1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" y="5"/>
                    <a:pt x="10" y="6"/>
                    <a:pt x="17" y="6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2" y="1"/>
                    <a:pt x="8" y="1"/>
                    <a:pt x="5" y="0"/>
                  </a:cubicBezTo>
                  <a:close/>
                </a:path>
              </a:pathLst>
            </a:custGeom>
            <a:solidFill>
              <a:srgbClr val="EB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4" name="Freeform 58"/>
            <p:cNvSpPr>
              <a:spLocks/>
            </p:cNvSpPr>
            <p:nvPr/>
          </p:nvSpPr>
          <p:spPr bwMode="auto">
            <a:xfrm>
              <a:off x="8323263" y="3405188"/>
              <a:ext cx="698500" cy="146050"/>
            </a:xfrm>
            <a:custGeom>
              <a:avLst/>
              <a:gdLst>
                <a:gd name="T0" fmla="*/ 4 w 38"/>
                <a:gd name="T1" fmla="*/ 0 h 8"/>
                <a:gd name="T2" fmla="*/ 33 w 38"/>
                <a:gd name="T3" fmla="*/ 0 h 8"/>
                <a:gd name="T4" fmla="*/ 38 w 38"/>
                <a:gd name="T5" fmla="*/ 2 h 8"/>
                <a:gd name="T6" fmla="*/ 0 w 38"/>
                <a:gd name="T7" fmla="*/ 2 h 8"/>
                <a:gd name="T8" fmla="*/ 4 w 3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8">
                  <a:moveTo>
                    <a:pt x="4" y="0"/>
                  </a:moveTo>
                  <a:cubicBezTo>
                    <a:pt x="14" y="3"/>
                    <a:pt x="25" y="3"/>
                    <a:pt x="33" y="0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27" y="8"/>
                    <a:pt x="11" y="8"/>
                    <a:pt x="0" y="2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38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59"/>
            <p:cNvSpPr>
              <a:spLocks/>
            </p:cNvSpPr>
            <p:nvPr/>
          </p:nvSpPr>
          <p:spPr bwMode="auto">
            <a:xfrm>
              <a:off x="7974013" y="5114926"/>
              <a:ext cx="1379537" cy="295275"/>
            </a:xfrm>
            <a:custGeom>
              <a:avLst/>
              <a:gdLst>
                <a:gd name="T0" fmla="*/ 8 w 75"/>
                <a:gd name="T1" fmla="*/ 0 h 16"/>
                <a:gd name="T2" fmla="*/ 67 w 75"/>
                <a:gd name="T3" fmla="*/ 0 h 16"/>
                <a:gd name="T4" fmla="*/ 75 w 75"/>
                <a:gd name="T5" fmla="*/ 5 h 16"/>
                <a:gd name="T6" fmla="*/ 75 w 75"/>
                <a:gd name="T7" fmla="*/ 11 h 16"/>
                <a:gd name="T8" fmla="*/ 67 w 75"/>
                <a:gd name="T9" fmla="*/ 16 h 16"/>
                <a:gd name="T10" fmla="*/ 8 w 75"/>
                <a:gd name="T11" fmla="*/ 16 h 16"/>
                <a:gd name="T12" fmla="*/ 0 w 75"/>
                <a:gd name="T13" fmla="*/ 11 h 16"/>
                <a:gd name="T14" fmla="*/ 0 w 75"/>
                <a:gd name="T15" fmla="*/ 5 h 16"/>
                <a:gd name="T16" fmla="*/ 8 w 7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6">
                  <a:moveTo>
                    <a:pt x="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72" y="0"/>
                    <a:pt x="75" y="2"/>
                    <a:pt x="75" y="5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5" y="14"/>
                    <a:pt x="72" y="16"/>
                    <a:pt x="67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4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60"/>
            <p:cNvSpPr>
              <a:spLocks/>
            </p:cNvSpPr>
            <p:nvPr/>
          </p:nvSpPr>
          <p:spPr bwMode="auto">
            <a:xfrm>
              <a:off x="7974013" y="5114926"/>
              <a:ext cx="698500" cy="295275"/>
            </a:xfrm>
            <a:custGeom>
              <a:avLst/>
              <a:gdLst>
                <a:gd name="T0" fmla="*/ 8 w 38"/>
                <a:gd name="T1" fmla="*/ 0 h 16"/>
                <a:gd name="T2" fmla="*/ 38 w 38"/>
                <a:gd name="T3" fmla="*/ 0 h 16"/>
                <a:gd name="T4" fmla="*/ 38 w 38"/>
                <a:gd name="T5" fmla="*/ 16 h 16"/>
                <a:gd name="T6" fmla="*/ 8 w 38"/>
                <a:gd name="T7" fmla="*/ 16 h 16"/>
                <a:gd name="T8" fmla="*/ 0 w 38"/>
                <a:gd name="T9" fmla="*/ 11 h 16"/>
                <a:gd name="T10" fmla="*/ 0 w 38"/>
                <a:gd name="T11" fmla="*/ 5 h 16"/>
                <a:gd name="T12" fmla="*/ 8 w 3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6">
                  <a:moveTo>
                    <a:pt x="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4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7" name="Freeform 61"/>
            <p:cNvSpPr>
              <a:spLocks/>
            </p:cNvSpPr>
            <p:nvPr/>
          </p:nvSpPr>
          <p:spPr bwMode="auto">
            <a:xfrm>
              <a:off x="8027988" y="4159251"/>
              <a:ext cx="1289050" cy="312738"/>
            </a:xfrm>
            <a:custGeom>
              <a:avLst/>
              <a:gdLst>
                <a:gd name="T0" fmla="*/ 7 w 70"/>
                <a:gd name="T1" fmla="*/ 0 h 17"/>
                <a:gd name="T2" fmla="*/ 63 w 70"/>
                <a:gd name="T3" fmla="*/ 0 h 17"/>
                <a:gd name="T4" fmla="*/ 70 w 70"/>
                <a:gd name="T5" fmla="*/ 6 h 17"/>
                <a:gd name="T6" fmla="*/ 70 w 70"/>
                <a:gd name="T7" fmla="*/ 11 h 17"/>
                <a:gd name="T8" fmla="*/ 63 w 70"/>
                <a:gd name="T9" fmla="*/ 17 h 17"/>
                <a:gd name="T10" fmla="*/ 7 w 70"/>
                <a:gd name="T11" fmla="*/ 17 h 17"/>
                <a:gd name="T12" fmla="*/ 0 w 70"/>
                <a:gd name="T13" fmla="*/ 11 h 17"/>
                <a:gd name="T14" fmla="*/ 0 w 70"/>
                <a:gd name="T15" fmla="*/ 6 h 17"/>
                <a:gd name="T16" fmla="*/ 7 w 70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17">
                  <a:moveTo>
                    <a:pt x="7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70" y="2"/>
                    <a:pt x="70" y="6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4"/>
                    <a:pt x="66" y="17"/>
                    <a:pt x="63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8" name="Freeform 62"/>
            <p:cNvSpPr>
              <a:spLocks/>
            </p:cNvSpPr>
            <p:nvPr/>
          </p:nvSpPr>
          <p:spPr bwMode="auto">
            <a:xfrm>
              <a:off x="8027988" y="4471988"/>
              <a:ext cx="1289050" cy="293688"/>
            </a:xfrm>
            <a:custGeom>
              <a:avLst/>
              <a:gdLst>
                <a:gd name="T0" fmla="*/ 7 w 70"/>
                <a:gd name="T1" fmla="*/ 0 h 16"/>
                <a:gd name="T2" fmla="*/ 63 w 70"/>
                <a:gd name="T3" fmla="*/ 0 h 16"/>
                <a:gd name="T4" fmla="*/ 70 w 70"/>
                <a:gd name="T5" fmla="*/ 6 h 16"/>
                <a:gd name="T6" fmla="*/ 70 w 70"/>
                <a:gd name="T7" fmla="*/ 10 h 16"/>
                <a:gd name="T8" fmla="*/ 63 w 70"/>
                <a:gd name="T9" fmla="*/ 16 h 16"/>
                <a:gd name="T10" fmla="*/ 7 w 70"/>
                <a:gd name="T11" fmla="*/ 16 h 16"/>
                <a:gd name="T12" fmla="*/ 0 w 70"/>
                <a:gd name="T13" fmla="*/ 10 h 16"/>
                <a:gd name="T14" fmla="*/ 0 w 70"/>
                <a:gd name="T15" fmla="*/ 6 h 16"/>
                <a:gd name="T16" fmla="*/ 7 w 7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16">
                  <a:moveTo>
                    <a:pt x="7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70" y="3"/>
                    <a:pt x="70" y="6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3"/>
                    <a:pt x="66" y="16"/>
                    <a:pt x="63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4" y="16"/>
                    <a:pt x="0" y="13"/>
                    <a:pt x="0" y="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9" name="Freeform 63"/>
            <p:cNvSpPr>
              <a:spLocks/>
            </p:cNvSpPr>
            <p:nvPr/>
          </p:nvSpPr>
          <p:spPr bwMode="auto">
            <a:xfrm>
              <a:off x="8027988" y="4159251"/>
              <a:ext cx="644525" cy="312738"/>
            </a:xfrm>
            <a:custGeom>
              <a:avLst/>
              <a:gdLst>
                <a:gd name="T0" fmla="*/ 7 w 35"/>
                <a:gd name="T1" fmla="*/ 0 h 17"/>
                <a:gd name="T2" fmla="*/ 35 w 35"/>
                <a:gd name="T3" fmla="*/ 0 h 17"/>
                <a:gd name="T4" fmla="*/ 35 w 35"/>
                <a:gd name="T5" fmla="*/ 17 h 17"/>
                <a:gd name="T6" fmla="*/ 7 w 35"/>
                <a:gd name="T7" fmla="*/ 17 h 17"/>
                <a:gd name="T8" fmla="*/ 0 w 35"/>
                <a:gd name="T9" fmla="*/ 11 h 17"/>
                <a:gd name="T10" fmla="*/ 0 w 35"/>
                <a:gd name="T11" fmla="*/ 6 h 17"/>
                <a:gd name="T12" fmla="*/ 7 w 3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7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0" name="Freeform 64"/>
            <p:cNvSpPr>
              <a:spLocks/>
            </p:cNvSpPr>
            <p:nvPr/>
          </p:nvSpPr>
          <p:spPr bwMode="auto">
            <a:xfrm>
              <a:off x="8027988" y="4471988"/>
              <a:ext cx="644525" cy="293688"/>
            </a:xfrm>
            <a:custGeom>
              <a:avLst/>
              <a:gdLst>
                <a:gd name="T0" fmla="*/ 7 w 35"/>
                <a:gd name="T1" fmla="*/ 0 h 16"/>
                <a:gd name="T2" fmla="*/ 35 w 35"/>
                <a:gd name="T3" fmla="*/ 0 h 16"/>
                <a:gd name="T4" fmla="*/ 35 w 35"/>
                <a:gd name="T5" fmla="*/ 16 h 16"/>
                <a:gd name="T6" fmla="*/ 7 w 35"/>
                <a:gd name="T7" fmla="*/ 16 h 16"/>
                <a:gd name="T8" fmla="*/ 0 w 35"/>
                <a:gd name="T9" fmla="*/ 10 h 16"/>
                <a:gd name="T10" fmla="*/ 0 w 35"/>
                <a:gd name="T11" fmla="*/ 6 h 16"/>
                <a:gd name="T12" fmla="*/ 7 w 35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6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4" y="16"/>
                    <a:pt x="0" y="13"/>
                    <a:pt x="0" y="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1" name="Freeform 65"/>
            <p:cNvSpPr>
              <a:spLocks/>
            </p:cNvSpPr>
            <p:nvPr/>
          </p:nvSpPr>
          <p:spPr bwMode="auto">
            <a:xfrm>
              <a:off x="8047038" y="4397376"/>
              <a:ext cx="1250950" cy="74613"/>
            </a:xfrm>
            <a:custGeom>
              <a:avLst/>
              <a:gdLst>
                <a:gd name="T0" fmla="*/ 68 w 68"/>
                <a:gd name="T1" fmla="*/ 0 h 4"/>
                <a:gd name="T2" fmla="*/ 62 w 68"/>
                <a:gd name="T3" fmla="*/ 4 h 4"/>
                <a:gd name="T4" fmla="*/ 6 w 68"/>
                <a:gd name="T5" fmla="*/ 4 h 4"/>
                <a:gd name="T6" fmla="*/ 0 w 68"/>
                <a:gd name="T7" fmla="*/ 0 h 4"/>
                <a:gd name="T8" fmla="*/ 68 w 6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">
                  <a:moveTo>
                    <a:pt x="68" y="0"/>
                  </a:moveTo>
                  <a:cubicBezTo>
                    <a:pt x="67" y="2"/>
                    <a:pt x="64" y="4"/>
                    <a:pt x="6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4"/>
                    <a:pt x="1" y="2"/>
                    <a:pt x="0" y="0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C97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2" name="Rectangle 66"/>
            <p:cNvSpPr>
              <a:spLocks noChangeArrowheads="1"/>
            </p:cNvSpPr>
            <p:nvPr/>
          </p:nvSpPr>
          <p:spPr bwMode="auto">
            <a:xfrm>
              <a:off x="8580438" y="4748213"/>
              <a:ext cx="165100" cy="366713"/>
            </a:xfrm>
            <a:prstGeom prst="rect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3" name="Rectangle 67"/>
            <p:cNvSpPr>
              <a:spLocks noChangeArrowheads="1"/>
            </p:cNvSpPr>
            <p:nvPr/>
          </p:nvSpPr>
          <p:spPr bwMode="auto">
            <a:xfrm>
              <a:off x="8580438" y="4748213"/>
              <a:ext cx="92075" cy="366713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4" name="Freeform 68"/>
            <p:cNvSpPr>
              <a:spLocks/>
            </p:cNvSpPr>
            <p:nvPr/>
          </p:nvSpPr>
          <p:spPr bwMode="auto">
            <a:xfrm>
              <a:off x="8047038" y="4692651"/>
              <a:ext cx="1250950" cy="73025"/>
            </a:xfrm>
            <a:custGeom>
              <a:avLst/>
              <a:gdLst>
                <a:gd name="T0" fmla="*/ 68 w 68"/>
                <a:gd name="T1" fmla="*/ 0 h 4"/>
                <a:gd name="T2" fmla="*/ 62 w 68"/>
                <a:gd name="T3" fmla="*/ 4 h 4"/>
                <a:gd name="T4" fmla="*/ 6 w 68"/>
                <a:gd name="T5" fmla="*/ 4 h 4"/>
                <a:gd name="T6" fmla="*/ 0 w 68"/>
                <a:gd name="T7" fmla="*/ 0 h 4"/>
                <a:gd name="T8" fmla="*/ 68 w 6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">
                  <a:moveTo>
                    <a:pt x="68" y="0"/>
                  </a:moveTo>
                  <a:cubicBezTo>
                    <a:pt x="67" y="2"/>
                    <a:pt x="65" y="4"/>
                    <a:pt x="6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4"/>
                    <a:pt x="1" y="2"/>
                    <a:pt x="0" y="0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C97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5" name="Rectangle 69"/>
            <p:cNvSpPr>
              <a:spLocks noChangeArrowheads="1"/>
            </p:cNvSpPr>
            <p:nvPr/>
          </p:nvSpPr>
          <p:spPr bwMode="auto">
            <a:xfrm>
              <a:off x="8580438" y="5410201"/>
              <a:ext cx="165100" cy="773113"/>
            </a:xfrm>
            <a:prstGeom prst="rect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6" name="Rectangle 70"/>
            <p:cNvSpPr>
              <a:spLocks noChangeArrowheads="1"/>
            </p:cNvSpPr>
            <p:nvPr/>
          </p:nvSpPr>
          <p:spPr bwMode="auto">
            <a:xfrm>
              <a:off x="8580438" y="5410201"/>
              <a:ext cx="92075" cy="773113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7" name="Freeform 71"/>
            <p:cNvSpPr>
              <a:spLocks/>
            </p:cNvSpPr>
            <p:nvPr/>
          </p:nvSpPr>
          <p:spPr bwMode="auto">
            <a:xfrm>
              <a:off x="7974013" y="5318126"/>
              <a:ext cx="1379537" cy="92075"/>
            </a:xfrm>
            <a:custGeom>
              <a:avLst/>
              <a:gdLst>
                <a:gd name="T0" fmla="*/ 75 w 75"/>
                <a:gd name="T1" fmla="*/ 0 h 5"/>
                <a:gd name="T2" fmla="*/ 67 w 75"/>
                <a:gd name="T3" fmla="*/ 5 h 5"/>
                <a:gd name="T4" fmla="*/ 8 w 75"/>
                <a:gd name="T5" fmla="*/ 5 h 5"/>
                <a:gd name="T6" fmla="*/ 0 w 75"/>
                <a:gd name="T7" fmla="*/ 0 h 5"/>
                <a:gd name="T8" fmla="*/ 75 w 7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5">
                  <a:moveTo>
                    <a:pt x="75" y="0"/>
                  </a:moveTo>
                  <a:cubicBezTo>
                    <a:pt x="75" y="3"/>
                    <a:pt x="71" y="5"/>
                    <a:pt x="6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4" y="5"/>
                    <a:pt x="1" y="3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C97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8" name="Rectangle 72"/>
            <p:cNvSpPr>
              <a:spLocks noChangeArrowheads="1"/>
            </p:cNvSpPr>
            <p:nvPr/>
          </p:nvSpPr>
          <p:spPr bwMode="auto">
            <a:xfrm>
              <a:off x="8286750" y="6164263"/>
              <a:ext cx="754062" cy="7302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9" name="Rectangle 73"/>
            <p:cNvSpPr>
              <a:spLocks noChangeArrowheads="1"/>
            </p:cNvSpPr>
            <p:nvPr/>
          </p:nvSpPr>
          <p:spPr bwMode="auto">
            <a:xfrm>
              <a:off x="8286750" y="6219826"/>
              <a:ext cx="754062" cy="17463"/>
            </a:xfrm>
            <a:prstGeom prst="rect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0" name="Rectangle 74"/>
            <p:cNvSpPr>
              <a:spLocks noChangeArrowheads="1"/>
            </p:cNvSpPr>
            <p:nvPr/>
          </p:nvSpPr>
          <p:spPr bwMode="auto">
            <a:xfrm>
              <a:off x="8304213" y="6237288"/>
              <a:ext cx="36512" cy="147638"/>
            </a:xfrm>
            <a:prstGeom prst="rect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1" name="Rectangle 75"/>
            <p:cNvSpPr>
              <a:spLocks noChangeArrowheads="1"/>
            </p:cNvSpPr>
            <p:nvPr/>
          </p:nvSpPr>
          <p:spPr bwMode="auto">
            <a:xfrm>
              <a:off x="8304213" y="6237288"/>
              <a:ext cx="36512" cy="36513"/>
            </a:xfrm>
            <a:prstGeom prst="rect">
              <a:avLst/>
            </a:prstGeom>
            <a:solidFill>
              <a:srgbClr val="707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2" name="Oval 76"/>
            <p:cNvSpPr>
              <a:spLocks noChangeArrowheads="1"/>
            </p:cNvSpPr>
            <p:nvPr/>
          </p:nvSpPr>
          <p:spPr bwMode="auto">
            <a:xfrm>
              <a:off x="8212138" y="6348413"/>
              <a:ext cx="203200" cy="18415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3" name="Oval 77"/>
            <p:cNvSpPr>
              <a:spLocks noChangeArrowheads="1"/>
            </p:cNvSpPr>
            <p:nvPr/>
          </p:nvSpPr>
          <p:spPr bwMode="auto">
            <a:xfrm>
              <a:off x="8267700" y="6384926"/>
              <a:ext cx="111125" cy="111125"/>
            </a:xfrm>
            <a:prstGeom prst="ellipse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4" name="Rectangle 78"/>
            <p:cNvSpPr>
              <a:spLocks noChangeArrowheads="1"/>
            </p:cNvSpPr>
            <p:nvPr/>
          </p:nvSpPr>
          <p:spPr bwMode="auto">
            <a:xfrm>
              <a:off x="8985250" y="6237288"/>
              <a:ext cx="36512" cy="147638"/>
            </a:xfrm>
            <a:prstGeom prst="rect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5" name="Rectangle 79"/>
            <p:cNvSpPr>
              <a:spLocks noChangeArrowheads="1"/>
            </p:cNvSpPr>
            <p:nvPr/>
          </p:nvSpPr>
          <p:spPr bwMode="auto">
            <a:xfrm>
              <a:off x="8985250" y="6237288"/>
              <a:ext cx="36512" cy="36513"/>
            </a:xfrm>
            <a:prstGeom prst="rect">
              <a:avLst/>
            </a:prstGeom>
            <a:solidFill>
              <a:srgbClr val="707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6" name="Oval 80"/>
            <p:cNvSpPr>
              <a:spLocks noChangeArrowheads="1"/>
            </p:cNvSpPr>
            <p:nvPr/>
          </p:nvSpPr>
          <p:spPr bwMode="auto">
            <a:xfrm>
              <a:off x="8893175" y="6348413"/>
              <a:ext cx="203200" cy="18415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7" name="Oval 81"/>
            <p:cNvSpPr>
              <a:spLocks noChangeArrowheads="1"/>
            </p:cNvSpPr>
            <p:nvPr/>
          </p:nvSpPr>
          <p:spPr bwMode="auto">
            <a:xfrm>
              <a:off x="8948738" y="6384926"/>
              <a:ext cx="111125" cy="111125"/>
            </a:xfrm>
            <a:prstGeom prst="ellipse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8" name="Freeform 82"/>
            <p:cNvSpPr>
              <a:spLocks/>
            </p:cNvSpPr>
            <p:nvPr/>
          </p:nvSpPr>
          <p:spPr bwMode="auto">
            <a:xfrm>
              <a:off x="7531100" y="3441701"/>
              <a:ext cx="865187" cy="735013"/>
            </a:xfrm>
            <a:custGeom>
              <a:avLst/>
              <a:gdLst>
                <a:gd name="T0" fmla="*/ 11 w 47"/>
                <a:gd name="T1" fmla="*/ 40 h 40"/>
                <a:gd name="T2" fmla="*/ 27 w 47"/>
                <a:gd name="T3" fmla="*/ 28 h 40"/>
                <a:gd name="T4" fmla="*/ 43 w 47"/>
                <a:gd name="T5" fmla="*/ 12 h 40"/>
                <a:gd name="T6" fmla="*/ 33 w 47"/>
                <a:gd name="T7" fmla="*/ 0 h 40"/>
                <a:gd name="T8" fmla="*/ 33 w 47"/>
                <a:gd name="T9" fmla="*/ 0 h 40"/>
                <a:gd name="T10" fmla="*/ 10 w 47"/>
                <a:gd name="T11" fmla="*/ 20 h 40"/>
                <a:gd name="T12" fmla="*/ 11 w 47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0">
                  <a:moveTo>
                    <a:pt x="11" y="40"/>
                  </a:moveTo>
                  <a:cubicBezTo>
                    <a:pt x="19" y="40"/>
                    <a:pt x="23" y="32"/>
                    <a:pt x="27" y="28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7" y="8"/>
                    <a:pt x="39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19" y="11"/>
                    <a:pt x="10" y="20"/>
                  </a:cubicBezTo>
                  <a:cubicBezTo>
                    <a:pt x="0" y="30"/>
                    <a:pt x="1" y="40"/>
                    <a:pt x="11" y="40"/>
                  </a:cubicBezTo>
                  <a:close/>
                </a:path>
              </a:pathLst>
            </a:custGeom>
            <a:solidFill>
              <a:srgbClr val="536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9" name="Freeform 83"/>
            <p:cNvSpPr>
              <a:spLocks/>
            </p:cNvSpPr>
            <p:nvPr/>
          </p:nvSpPr>
          <p:spPr bwMode="auto">
            <a:xfrm>
              <a:off x="7954963" y="3735388"/>
              <a:ext cx="1435100" cy="460375"/>
            </a:xfrm>
            <a:custGeom>
              <a:avLst/>
              <a:gdLst>
                <a:gd name="T0" fmla="*/ 8 w 78"/>
                <a:gd name="T1" fmla="*/ 0 h 25"/>
                <a:gd name="T2" fmla="*/ 70 w 78"/>
                <a:gd name="T3" fmla="*/ 0 h 25"/>
                <a:gd name="T4" fmla="*/ 78 w 78"/>
                <a:gd name="T5" fmla="*/ 9 h 25"/>
                <a:gd name="T6" fmla="*/ 78 w 78"/>
                <a:gd name="T7" fmla="*/ 16 h 25"/>
                <a:gd name="T8" fmla="*/ 70 w 78"/>
                <a:gd name="T9" fmla="*/ 25 h 25"/>
                <a:gd name="T10" fmla="*/ 8 w 78"/>
                <a:gd name="T11" fmla="*/ 25 h 25"/>
                <a:gd name="T12" fmla="*/ 0 w 78"/>
                <a:gd name="T13" fmla="*/ 16 h 25"/>
                <a:gd name="T14" fmla="*/ 0 w 78"/>
                <a:gd name="T15" fmla="*/ 9 h 25"/>
                <a:gd name="T16" fmla="*/ 8 w 78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25">
                  <a:moveTo>
                    <a:pt x="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4" y="0"/>
                    <a:pt x="78" y="4"/>
                    <a:pt x="78" y="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21"/>
                    <a:pt x="74" y="25"/>
                    <a:pt x="70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4" y="25"/>
                    <a:pt x="0" y="21"/>
                    <a:pt x="0" y="1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0" name="Freeform 84"/>
            <p:cNvSpPr>
              <a:spLocks/>
            </p:cNvSpPr>
            <p:nvPr/>
          </p:nvSpPr>
          <p:spPr bwMode="auto">
            <a:xfrm>
              <a:off x="7954963" y="3735388"/>
              <a:ext cx="698500" cy="460375"/>
            </a:xfrm>
            <a:custGeom>
              <a:avLst/>
              <a:gdLst>
                <a:gd name="T0" fmla="*/ 8 w 38"/>
                <a:gd name="T1" fmla="*/ 0 h 25"/>
                <a:gd name="T2" fmla="*/ 38 w 38"/>
                <a:gd name="T3" fmla="*/ 0 h 25"/>
                <a:gd name="T4" fmla="*/ 38 w 38"/>
                <a:gd name="T5" fmla="*/ 25 h 25"/>
                <a:gd name="T6" fmla="*/ 8 w 38"/>
                <a:gd name="T7" fmla="*/ 25 h 25"/>
                <a:gd name="T8" fmla="*/ 0 w 38"/>
                <a:gd name="T9" fmla="*/ 16 h 25"/>
                <a:gd name="T10" fmla="*/ 0 w 38"/>
                <a:gd name="T11" fmla="*/ 9 h 25"/>
                <a:gd name="T12" fmla="*/ 8 w 38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4" y="25"/>
                    <a:pt x="0" y="21"/>
                    <a:pt x="0" y="1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1" name="Freeform 85"/>
            <p:cNvSpPr>
              <a:spLocks/>
            </p:cNvSpPr>
            <p:nvPr/>
          </p:nvSpPr>
          <p:spPr bwMode="auto">
            <a:xfrm>
              <a:off x="7974013" y="4103688"/>
              <a:ext cx="1398587" cy="92075"/>
            </a:xfrm>
            <a:custGeom>
              <a:avLst/>
              <a:gdLst>
                <a:gd name="T0" fmla="*/ 76 w 76"/>
                <a:gd name="T1" fmla="*/ 0 h 5"/>
                <a:gd name="T2" fmla="*/ 69 w 76"/>
                <a:gd name="T3" fmla="*/ 5 h 5"/>
                <a:gd name="T4" fmla="*/ 7 w 76"/>
                <a:gd name="T5" fmla="*/ 5 h 5"/>
                <a:gd name="T6" fmla="*/ 0 w 76"/>
                <a:gd name="T7" fmla="*/ 0 h 5"/>
                <a:gd name="T8" fmla="*/ 76 w 7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">
                  <a:moveTo>
                    <a:pt x="76" y="0"/>
                  </a:moveTo>
                  <a:cubicBezTo>
                    <a:pt x="75" y="3"/>
                    <a:pt x="72" y="5"/>
                    <a:pt x="69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4" y="5"/>
                    <a:pt x="1" y="3"/>
                    <a:pt x="0" y="0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rgbClr val="C97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</a:t>
            </a:r>
            <a:br>
              <a:rPr lang="en-US" dirty="0"/>
            </a:br>
            <a:r>
              <a:rPr lang="en-US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34243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2013/2016 development scenarios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274638" y="1212850"/>
            <a:ext cx="11612562" cy="152041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Web and cross-device ready</a:t>
            </a:r>
          </a:p>
          <a:p>
            <a:pPr marL="0" indent="0">
              <a:buNone/>
            </a:pPr>
            <a:r>
              <a:rPr lang="en-US" sz="2800" dirty="0"/>
              <a:t>Integrate rich web content in Office content</a:t>
            </a:r>
          </a:p>
          <a:p>
            <a:pPr marL="0" indent="0">
              <a:buNone/>
            </a:pPr>
            <a:r>
              <a:rPr lang="en-US" sz="2800" dirty="0"/>
              <a:t>Include contextual content within Office add-ins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4638" y="3047346"/>
            <a:ext cx="3966407" cy="3109411"/>
            <a:chOff x="161643" y="3431721"/>
            <a:chExt cx="3966407" cy="3109411"/>
          </a:xfrm>
        </p:grpSpPr>
        <p:sp>
          <p:nvSpPr>
            <p:cNvPr id="6" name="Rectangle 5"/>
            <p:cNvSpPr/>
            <p:nvPr/>
          </p:nvSpPr>
          <p:spPr>
            <a:xfrm>
              <a:off x="161643" y="3431721"/>
              <a:ext cx="3966407" cy="310941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lIns="182880" tIns="146304" rIns="182880" bIns="146304" anchor="t" anchorCtr="0"/>
            <a:lstStyle/>
            <a:p>
              <a:r>
                <a:rPr lang="en-US" sz="3600" dirty="0">
                  <a:gradFill>
                    <a:gsLst>
                      <a:gs pos="5578">
                        <a:schemeClr val="tx1"/>
                      </a:gs>
                      <a:gs pos="84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Pre-Office 2013</a:t>
              </a:r>
            </a:p>
          </p:txBody>
        </p:sp>
        <p:sp>
          <p:nvSpPr>
            <p:cNvPr id="7" name="Oval 28"/>
            <p:cNvSpPr/>
            <p:nvPr/>
          </p:nvSpPr>
          <p:spPr>
            <a:xfrm>
              <a:off x="241013" y="4368306"/>
              <a:ext cx="1867314" cy="100555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Extending Office ribbon</a:t>
              </a:r>
            </a:p>
          </p:txBody>
        </p:sp>
        <p:sp>
          <p:nvSpPr>
            <p:cNvPr id="8" name="Oval 28"/>
            <p:cNvSpPr/>
            <p:nvPr/>
          </p:nvSpPr>
          <p:spPr>
            <a:xfrm>
              <a:off x="2182890" y="4368305"/>
              <a:ext cx="1867314" cy="100555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COM add-in</a:t>
              </a:r>
            </a:p>
          </p:txBody>
        </p:sp>
        <p:sp>
          <p:nvSpPr>
            <p:cNvPr id="9" name="Oval 28"/>
            <p:cNvSpPr/>
            <p:nvPr/>
          </p:nvSpPr>
          <p:spPr>
            <a:xfrm>
              <a:off x="241013" y="5448189"/>
              <a:ext cx="1867314" cy="100555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Macro</a:t>
              </a:r>
            </a:p>
          </p:txBody>
        </p:sp>
        <p:sp>
          <p:nvSpPr>
            <p:cNvPr id="10" name="Oval 28"/>
            <p:cNvSpPr/>
            <p:nvPr/>
          </p:nvSpPr>
          <p:spPr>
            <a:xfrm>
              <a:off x="2182890" y="5448189"/>
              <a:ext cx="1867314" cy="100555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VSTO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327646" y="3047345"/>
            <a:ext cx="7845552" cy="3109411"/>
            <a:chOff x="4195601" y="3431720"/>
            <a:chExt cx="7845552" cy="3109411"/>
          </a:xfrm>
        </p:grpSpPr>
        <p:sp>
          <p:nvSpPr>
            <p:cNvPr id="12" name="Rectangle 11"/>
            <p:cNvSpPr/>
            <p:nvPr/>
          </p:nvSpPr>
          <p:spPr>
            <a:xfrm>
              <a:off x="4195601" y="3431720"/>
              <a:ext cx="7845552" cy="310941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lIns="182880" tIns="146304" rIns="182880" bIns="146304" anchor="t" anchorCtr="0"/>
            <a:lstStyle/>
            <a:p>
              <a:r>
                <a:rPr lang="en-US" sz="3600" dirty="0">
                  <a:gradFill>
                    <a:gsLst>
                      <a:gs pos="5578">
                        <a:schemeClr val="tx1"/>
                      </a:gs>
                      <a:gs pos="84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Office 2013/2016</a:t>
              </a:r>
            </a:p>
          </p:txBody>
        </p:sp>
        <p:sp>
          <p:nvSpPr>
            <p:cNvPr id="13" name="Oval 28"/>
            <p:cNvSpPr/>
            <p:nvPr/>
          </p:nvSpPr>
          <p:spPr>
            <a:xfrm>
              <a:off x="4265447" y="4368305"/>
              <a:ext cx="1867313" cy="100458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Extending Office ribbon</a:t>
              </a:r>
            </a:p>
          </p:txBody>
        </p:sp>
        <p:sp>
          <p:nvSpPr>
            <p:cNvPr id="14" name="Oval 28"/>
            <p:cNvSpPr/>
            <p:nvPr/>
          </p:nvSpPr>
          <p:spPr>
            <a:xfrm>
              <a:off x="6211473" y="4368305"/>
              <a:ext cx="1867313" cy="10083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COM add-in</a:t>
              </a:r>
            </a:p>
          </p:txBody>
        </p:sp>
        <p:sp>
          <p:nvSpPr>
            <p:cNvPr id="15" name="Oval 28"/>
            <p:cNvSpPr/>
            <p:nvPr/>
          </p:nvSpPr>
          <p:spPr>
            <a:xfrm>
              <a:off x="4264836" y="5448189"/>
              <a:ext cx="1867313" cy="10083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Macro</a:t>
              </a:r>
            </a:p>
          </p:txBody>
        </p:sp>
        <p:sp>
          <p:nvSpPr>
            <p:cNvPr id="16" name="Oval 28"/>
            <p:cNvSpPr/>
            <p:nvPr/>
          </p:nvSpPr>
          <p:spPr>
            <a:xfrm>
              <a:off x="6216351" y="5448189"/>
              <a:ext cx="1862435" cy="100834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VSTO</a:t>
              </a:r>
            </a:p>
          </p:txBody>
        </p:sp>
        <p:sp>
          <p:nvSpPr>
            <p:cNvPr id="17" name="Oval 28"/>
            <p:cNvSpPr/>
            <p:nvPr/>
          </p:nvSpPr>
          <p:spPr>
            <a:xfrm>
              <a:off x="8157499" y="4368305"/>
              <a:ext cx="1867313" cy="1008349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Office add-ins</a:t>
              </a:r>
            </a:p>
          </p:txBody>
        </p:sp>
        <p:sp>
          <p:nvSpPr>
            <p:cNvPr id="18" name="Oval 28"/>
            <p:cNvSpPr/>
            <p:nvPr/>
          </p:nvSpPr>
          <p:spPr>
            <a:xfrm>
              <a:off x="8157499" y="5448189"/>
              <a:ext cx="1867313" cy="1005556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Document template</a:t>
              </a:r>
            </a:p>
          </p:txBody>
        </p:sp>
        <p:sp>
          <p:nvSpPr>
            <p:cNvPr id="19" name="Oval 28"/>
            <p:cNvSpPr/>
            <p:nvPr/>
          </p:nvSpPr>
          <p:spPr>
            <a:xfrm>
              <a:off x="10094001" y="4368305"/>
              <a:ext cx="1867313" cy="1008349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SharePoint add-ins</a:t>
              </a:r>
            </a:p>
          </p:txBody>
        </p:sp>
      </p:grpSp>
      <p:sp useBgFill="1">
        <p:nvSpPr>
          <p:cNvPr id="20" name="Rectangle 19"/>
          <p:cNvSpPr/>
          <p:nvPr/>
        </p:nvSpPr>
        <p:spPr bwMode="auto">
          <a:xfrm>
            <a:off x="0" y="6156756"/>
            <a:ext cx="12439650" cy="83776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gradFill>
                  <a:gsLst>
                    <a:gs pos="10359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24" name="Freeform 23"/>
          <p:cNvSpPr>
            <a:spLocks noChangeAspect="1" noEditPoints="1"/>
          </p:cNvSpPr>
          <p:nvPr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10305860" y="167118"/>
            <a:ext cx="2043304" cy="287338"/>
            <a:chOff x="10305860" y="167118"/>
            <a:chExt cx="2043304" cy="287338"/>
          </a:xfrm>
        </p:grpSpPr>
        <p:sp>
          <p:nvSpPr>
            <p:cNvPr id="30" name="TextBox 29"/>
            <p:cNvSpPr txBox="1"/>
            <p:nvPr/>
          </p:nvSpPr>
          <p:spPr>
            <a:xfrm>
              <a:off x="10305860" y="167118"/>
              <a:ext cx="2043304" cy="287338"/>
            </a:xfrm>
            <a:prstGeom prst="rect">
              <a:avLst/>
            </a:prstGeom>
            <a:noFill/>
          </p:spPr>
          <p:txBody>
            <a:bodyPr wrap="square" lIns="146304" tIns="91440" rIns="146304" bIns="9144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1195">
                        <a:schemeClr val="bg1"/>
                      </a:gs>
                      <a:gs pos="46000">
                        <a:schemeClr val="bg1"/>
                      </a:gs>
                    </a:gsLst>
                    <a:lin ang="5400000" scaled="0"/>
                  </a:gradFill>
                </a:rPr>
                <a:t>Office add-in samples</a:t>
              </a:r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10315880" y="273050"/>
              <a:ext cx="94752" cy="136391"/>
            </a:xfrm>
            <a:custGeom>
              <a:avLst/>
              <a:gdLst>
                <a:gd name="T0" fmla="*/ 0 w 301"/>
                <a:gd name="T1" fmla="*/ 435 h 435"/>
                <a:gd name="T2" fmla="*/ 0 w 301"/>
                <a:gd name="T3" fmla="*/ 401 h 435"/>
                <a:gd name="T4" fmla="*/ 9 w 301"/>
                <a:gd name="T5" fmla="*/ 337 h 435"/>
                <a:gd name="T6" fmla="*/ 37 w 301"/>
                <a:gd name="T7" fmla="*/ 287 h 435"/>
                <a:gd name="T8" fmla="*/ 104 w 301"/>
                <a:gd name="T9" fmla="*/ 226 h 435"/>
                <a:gd name="T10" fmla="*/ 149 w 301"/>
                <a:gd name="T11" fmla="*/ 188 h 435"/>
                <a:gd name="T12" fmla="*/ 166 w 301"/>
                <a:gd name="T13" fmla="*/ 165 h 435"/>
                <a:gd name="T14" fmla="*/ 172 w 301"/>
                <a:gd name="T15" fmla="*/ 141 h 435"/>
                <a:gd name="T16" fmla="*/ 120 w 301"/>
                <a:gd name="T17" fmla="*/ 98 h 435"/>
                <a:gd name="T18" fmla="*/ 21 w 301"/>
                <a:gd name="T19" fmla="*/ 136 h 435"/>
                <a:gd name="T20" fmla="*/ 21 w 301"/>
                <a:gd name="T21" fmla="*/ 32 h 435"/>
                <a:gd name="T22" fmla="*/ 88 w 301"/>
                <a:gd name="T23" fmla="*/ 7 h 435"/>
                <a:gd name="T24" fmla="*/ 151 w 301"/>
                <a:gd name="T25" fmla="*/ 0 h 435"/>
                <a:gd name="T26" fmla="*/ 259 w 301"/>
                <a:gd name="T27" fmla="*/ 33 h 435"/>
                <a:gd name="T28" fmla="*/ 298 w 301"/>
                <a:gd name="T29" fmla="*/ 127 h 435"/>
                <a:gd name="T30" fmla="*/ 278 w 301"/>
                <a:gd name="T31" fmla="*/ 205 h 435"/>
                <a:gd name="T32" fmla="*/ 203 w 301"/>
                <a:gd name="T33" fmla="*/ 273 h 435"/>
                <a:gd name="T34" fmla="*/ 148 w 301"/>
                <a:gd name="T35" fmla="*/ 312 h 435"/>
                <a:gd name="T36" fmla="*/ 134 w 301"/>
                <a:gd name="T37" fmla="*/ 333 h 435"/>
                <a:gd name="T38" fmla="*/ 301 w 301"/>
                <a:gd name="T39" fmla="*/ 333 h 435"/>
                <a:gd name="T40" fmla="*/ 301 w 301"/>
                <a:gd name="T41" fmla="*/ 435 h 435"/>
                <a:gd name="T42" fmla="*/ 0 w 301"/>
                <a:gd name="T43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1" h="435">
                  <a:moveTo>
                    <a:pt x="0" y="435"/>
                  </a:moveTo>
                  <a:cubicBezTo>
                    <a:pt x="0" y="401"/>
                    <a:pt x="0" y="401"/>
                    <a:pt x="0" y="401"/>
                  </a:cubicBezTo>
                  <a:cubicBezTo>
                    <a:pt x="0" y="377"/>
                    <a:pt x="3" y="355"/>
                    <a:pt x="9" y="337"/>
                  </a:cubicBezTo>
                  <a:cubicBezTo>
                    <a:pt x="15" y="320"/>
                    <a:pt x="24" y="303"/>
                    <a:pt x="37" y="287"/>
                  </a:cubicBezTo>
                  <a:cubicBezTo>
                    <a:pt x="50" y="271"/>
                    <a:pt x="72" y="251"/>
                    <a:pt x="104" y="226"/>
                  </a:cubicBezTo>
                  <a:cubicBezTo>
                    <a:pt x="127" y="208"/>
                    <a:pt x="142" y="195"/>
                    <a:pt x="149" y="188"/>
                  </a:cubicBezTo>
                  <a:cubicBezTo>
                    <a:pt x="157" y="180"/>
                    <a:pt x="162" y="172"/>
                    <a:pt x="166" y="165"/>
                  </a:cubicBezTo>
                  <a:cubicBezTo>
                    <a:pt x="170" y="157"/>
                    <a:pt x="172" y="149"/>
                    <a:pt x="172" y="141"/>
                  </a:cubicBezTo>
                  <a:cubicBezTo>
                    <a:pt x="172" y="112"/>
                    <a:pt x="154" y="98"/>
                    <a:pt x="120" y="98"/>
                  </a:cubicBezTo>
                  <a:cubicBezTo>
                    <a:pt x="85" y="98"/>
                    <a:pt x="52" y="111"/>
                    <a:pt x="21" y="136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45" y="20"/>
                    <a:pt x="67" y="12"/>
                    <a:pt x="88" y="7"/>
                  </a:cubicBezTo>
                  <a:cubicBezTo>
                    <a:pt x="108" y="2"/>
                    <a:pt x="129" y="0"/>
                    <a:pt x="151" y="0"/>
                  </a:cubicBezTo>
                  <a:cubicBezTo>
                    <a:pt x="198" y="0"/>
                    <a:pt x="234" y="11"/>
                    <a:pt x="259" y="33"/>
                  </a:cubicBezTo>
                  <a:cubicBezTo>
                    <a:pt x="285" y="55"/>
                    <a:pt x="298" y="87"/>
                    <a:pt x="298" y="127"/>
                  </a:cubicBezTo>
                  <a:cubicBezTo>
                    <a:pt x="298" y="158"/>
                    <a:pt x="291" y="184"/>
                    <a:pt x="278" y="205"/>
                  </a:cubicBezTo>
                  <a:cubicBezTo>
                    <a:pt x="264" y="227"/>
                    <a:pt x="239" y="249"/>
                    <a:pt x="203" y="273"/>
                  </a:cubicBezTo>
                  <a:cubicBezTo>
                    <a:pt x="175" y="291"/>
                    <a:pt x="157" y="304"/>
                    <a:pt x="148" y="312"/>
                  </a:cubicBezTo>
                  <a:cubicBezTo>
                    <a:pt x="139" y="320"/>
                    <a:pt x="134" y="327"/>
                    <a:pt x="134" y="333"/>
                  </a:cubicBezTo>
                  <a:cubicBezTo>
                    <a:pt x="301" y="333"/>
                    <a:pt x="301" y="333"/>
                    <a:pt x="301" y="333"/>
                  </a:cubicBezTo>
                  <a:cubicBezTo>
                    <a:pt x="301" y="435"/>
                    <a:pt x="301" y="435"/>
                    <a:pt x="301" y="435"/>
                  </a:cubicBezTo>
                  <a:lnTo>
                    <a:pt x="0" y="4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3465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183980" y="1211263"/>
            <a:ext cx="5977858" cy="5270980"/>
            <a:chOff x="5170599" y="1482860"/>
            <a:chExt cx="1898208" cy="1293727"/>
          </a:xfrm>
        </p:grpSpPr>
        <p:grpSp>
          <p:nvGrpSpPr>
            <p:cNvPr id="6" name="Group 5"/>
            <p:cNvGrpSpPr/>
            <p:nvPr/>
          </p:nvGrpSpPr>
          <p:grpSpPr>
            <a:xfrm>
              <a:off x="5170599" y="1482860"/>
              <a:ext cx="1898208" cy="1244500"/>
              <a:chOff x="3221955" y="1721563"/>
              <a:chExt cx="2288409" cy="15003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221955" y="1721563"/>
                <a:ext cx="2288409" cy="1500323"/>
                <a:chOff x="8288911" y="1962373"/>
                <a:chExt cx="5159406" cy="3462756"/>
              </a:xfrm>
            </p:grpSpPr>
            <p:pic>
              <p:nvPicPr>
                <p:cNvPr id="10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8288911" y="1962373"/>
                  <a:ext cx="5159406" cy="3462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1" name="Picture 10" descr="C:\Users\Tany\Desktop\excel-2010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93700" y="1970368"/>
                  <a:ext cx="478973" cy="4789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3275" y="2517179"/>
                <a:ext cx="1061950" cy="6064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7" name="Straight Connector 6"/>
            <p:cNvCxnSpPr/>
            <p:nvPr/>
          </p:nvCxnSpPr>
          <p:spPr>
            <a:xfrm>
              <a:off x="7068807" y="1482860"/>
              <a:ext cx="0" cy="1293727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94"/>
          <p:cNvSpPr/>
          <p:nvPr/>
        </p:nvSpPr>
        <p:spPr bwMode="auto">
          <a:xfrm>
            <a:off x="436563" y="2344889"/>
            <a:ext cx="2085173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182880" tIns="146304" rIns="182880" bIns="146304" rtlCol="0" anchor="t" anchorCtr="0"/>
          <a:lstStyle/>
          <a:p>
            <a:pPr defTabSz="913141">
              <a:lnSpc>
                <a:spcPct val="90000"/>
              </a:lnSpc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 server</a:t>
            </a:r>
          </a:p>
        </p:txBody>
      </p:sp>
      <p:sp>
        <p:nvSpPr>
          <p:cNvPr id="13" name="Rectangle 94"/>
          <p:cNvSpPr/>
          <p:nvPr/>
        </p:nvSpPr>
        <p:spPr bwMode="auto">
          <a:xfrm>
            <a:off x="436563" y="4151406"/>
            <a:ext cx="2085173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182880" tIns="146304" rIns="182880" bIns="146304" rtlCol="0" anchor="t" anchorCtr="0"/>
          <a:lstStyle/>
          <a:p>
            <a:pPr defTabSz="913141">
              <a:lnSpc>
                <a:spcPct val="90000"/>
              </a:lnSpc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Office Store </a:t>
            </a:r>
            <a:b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or SharePoint add-in catalog</a:t>
            </a:r>
          </a:p>
        </p:txBody>
      </p:sp>
      <p:sp>
        <p:nvSpPr>
          <p:cNvPr id="14" name="Up Arrow 13"/>
          <p:cNvSpPr/>
          <p:nvPr/>
        </p:nvSpPr>
        <p:spPr bwMode="auto">
          <a:xfrm rot="16200000" flipH="1">
            <a:off x="4113558" y="2017696"/>
            <a:ext cx="320040" cy="3077546"/>
          </a:xfrm>
          <a:prstGeom prst="upArrow">
            <a:avLst/>
          </a:prstGeom>
          <a:solidFill>
            <a:srgbClr val="9292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55" tIns="45679" rIns="45679" bIns="913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3257" fontAlgn="base">
              <a:spcBef>
                <a:spcPct val="0"/>
              </a:spcBef>
              <a:spcAft>
                <a:spcPct val="0"/>
              </a:spcAft>
            </a:pPr>
            <a:endParaRPr lang="en-US" sz="1899" spc="-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896425" y="2800481"/>
            <a:ext cx="3077546" cy="916008"/>
            <a:chOff x="2773330" y="2800481"/>
            <a:chExt cx="3077546" cy="916008"/>
          </a:xfrm>
        </p:grpSpPr>
        <p:sp>
          <p:nvSpPr>
            <p:cNvPr id="16" name="Up Arrow 15"/>
            <p:cNvSpPr/>
            <p:nvPr/>
          </p:nvSpPr>
          <p:spPr bwMode="auto">
            <a:xfrm rot="5400000">
              <a:off x="4152083" y="2017696"/>
              <a:ext cx="320040" cy="3077546"/>
            </a:xfrm>
            <a:prstGeom prst="upArrow">
              <a:avLst/>
            </a:prstGeom>
            <a:solidFill>
              <a:srgbClr val="9292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55" tIns="45679" rIns="45679" bIns="913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257" fontAlgn="base">
                <a:spcBef>
                  <a:spcPct val="0"/>
                </a:spcBef>
                <a:spcAft>
                  <a:spcPct val="0"/>
                </a:spcAft>
              </a:pPr>
              <a:endParaRPr lang="en-US" sz="1899" spc="-5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1439" y="2800481"/>
              <a:ext cx="1062651" cy="848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</p:pic>
      </p:grpSp>
      <p:sp>
        <p:nvSpPr>
          <p:cNvPr id="18" name="Up Arrow 17"/>
          <p:cNvSpPr/>
          <p:nvPr/>
        </p:nvSpPr>
        <p:spPr bwMode="auto">
          <a:xfrm rot="16200000" flipH="1">
            <a:off x="4110886" y="3838527"/>
            <a:ext cx="320040" cy="3077546"/>
          </a:xfrm>
          <a:prstGeom prst="upArrow">
            <a:avLst/>
          </a:prstGeom>
          <a:solidFill>
            <a:srgbClr val="9292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55" tIns="45679" rIns="45679" bIns="913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3257" fontAlgn="base">
              <a:spcBef>
                <a:spcPct val="0"/>
              </a:spcBef>
              <a:spcAft>
                <a:spcPct val="0"/>
              </a:spcAft>
            </a:pPr>
            <a:endParaRPr lang="en-US" sz="1899" spc="-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893753" y="4632080"/>
            <a:ext cx="3077546" cy="905240"/>
            <a:chOff x="2770658" y="4632080"/>
            <a:chExt cx="3077546" cy="905240"/>
          </a:xfrm>
        </p:grpSpPr>
        <p:sp>
          <p:nvSpPr>
            <p:cNvPr id="20" name="Up Arrow 19"/>
            <p:cNvSpPr/>
            <p:nvPr/>
          </p:nvSpPr>
          <p:spPr bwMode="auto">
            <a:xfrm rot="5400000">
              <a:off x="4149411" y="3838527"/>
              <a:ext cx="320040" cy="3077546"/>
            </a:xfrm>
            <a:prstGeom prst="upArrow">
              <a:avLst/>
            </a:prstGeom>
            <a:solidFill>
              <a:srgbClr val="9292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55" tIns="45679" rIns="45679" bIns="9135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257" fontAlgn="base">
                <a:spcBef>
                  <a:spcPct val="0"/>
                </a:spcBef>
                <a:spcAft>
                  <a:spcPct val="0"/>
                </a:spcAft>
              </a:pPr>
              <a:endParaRPr lang="en-US" sz="1899" spc="-5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0813" y="4632080"/>
              <a:ext cx="1033277" cy="8233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</p:pic>
      </p:grpSp>
      <p:grpSp>
        <p:nvGrpSpPr>
          <p:cNvPr id="26" name="Group 25"/>
          <p:cNvGrpSpPr/>
          <p:nvPr/>
        </p:nvGrpSpPr>
        <p:grpSpPr>
          <a:xfrm>
            <a:off x="10305860" y="167118"/>
            <a:ext cx="2043304" cy="287338"/>
            <a:chOff x="10305860" y="167118"/>
            <a:chExt cx="2043304" cy="287338"/>
          </a:xfrm>
        </p:grpSpPr>
        <p:sp>
          <p:nvSpPr>
            <p:cNvPr id="27" name="TextBox 26"/>
            <p:cNvSpPr txBox="1"/>
            <p:nvPr/>
          </p:nvSpPr>
          <p:spPr>
            <a:xfrm>
              <a:off x="10305860" y="167118"/>
              <a:ext cx="2043304" cy="287338"/>
            </a:xfrm>
            <a:prstGeom prst="rect">
              <a:avLst/>
            </a:prstGeom>
            <a:noFill/>
          </p:spPr>
          <p:txBody>
            <a:bodyPr wrap="square" lIns="146304" tIns="91440" rIns="146304" bIns="9144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8367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</a:rPr>
                <a:t>Office add-in samples</a:t>
              </a:r>
            </a:p>
          </p:txBody>
        </p:sp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10315880" y="273050"/>
              <a:ext cx="94752" cy="136391"/>
            </a:xfrm>
            <a:custGeom>
              <a:avLst/>
              <a:gdLst>
                <a:gd name="T0" fmla="*/ 0 w 301"/>
                <a:gd name="T1" fmla="*/ 435 h 435"/>
                <a:gd name="T2" fmla="*/ 0 w 301"/>
                <a:gd name="T3" fmla="*/ 401 h 435"/>
                <a:gd name="T4" fmla="*/ 9 w 301"/>
                <a:gd name="T5" fmla="*/ 337 h 435"/>
                <a:gd name="T6" fmla="*/ 37 w 301"/>
                <a:gd name="T7" fmla="*/ 287 h 435"/>
                <a:gd name="T8" fmla="*/ 104 w 301"/>
                <a:gd name="T9" fmla="*/ 226 h 435"/>
                <a:gd name="T10" fmla="*/ 149 w 301"/>
                <a:gd name="T11" fmla="*/ 188 h 435"/>
                <a:gd name="T12" fmla="*/ 166 w 301"/>
                <a:gd name="T13" fmla="*/ 165 h 435"/>
                <a:gd name="T14" fmla="*/ 172 w 301"/>
                <a:gd name="T15" fmla="*/ 141 h 435"/>
                <a:gd name="T16" fmla="*/ 120 w 301"/>
                <a:gd name="T17" fmla="*/ 98 h 435"/>
                <a:gd name="T18" fmla="*/ 21 w 301"/>
                <a:gd name="T19" fmla="*/ 136 h 435"/>
                <a:gd name="T20" fmla="*/ 21 w 301"/>
                <a:gd name="T21" fmla="*/ 32 h 435"/>
                <a:gd name="T22" fmla="*/ 88 w 301"/>
                <a:gd name="T23" fmla="*/ 7 h 435"/>
                <a:gd name="T24" fmla="*/ 151 w 301"/>
                <a:gd name="T25" fmla="*/ 0 h 435"/>
                <a:gd name="T26" fmla="*/ 259 w 301"/>
                <a:gd name="T27" fmla="*/ 33 h 435"/>
                <a:gd name="T28" fmla="*/ 298 w 301"/>
                <a:gd name="T29" fmla="*/ 127 h 435"/>
                <a:gd name="T30" fmla="*/ 278 w 301"/>
                <a:gd name="T31" fmla="*/ 205 h 435"/>
                <a:gd name="T32" fmla="*/ 203 w 301"/>
                <a:gd name="T33" fmla="*/ 273 h 435"/>
                <a:gd name="T34" fmla="*/ 148 w 301"/>
                <a:gd name="T35" fmla="*/ 312 h 435"/>
                <a:gd name="T36" fmla="*/ 134 w 301"/>
                <a:gd name="T37" fmla="*/ 333 h 435"/>
                <a:gd name="T38" fmla="*/ 301 w 301"/>
                <a:gd name="T39" fmla="*/ 333 h 435"/>
                <a:gd name="T40" fmla="*/ 301 w 301"/>
                <a:gd name="T41" fmla="*/ 435 h 435"/>
                <a:gd name="T42" fmla="*/ 0 w 301"/>
                <a:gd name="T43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1" h="435">
                  <a:moveTo>
                    <a:pt x="0" y="435"/>
                  </a:moveTo>
                  <a:cubicBezTo>
                    <a:pt x="0" y="401"/>
                    <a:pt x="0" y="401"/>
                    <a:pt x="0" y="401"/>
                  </a:cubicBezTo>
                  <a:cubicBezTo>
                    <a:pt x="0" y="377"/>
                    <a:pt x="3" y="355"/>
                    <a:pt x="9" y="337"/>
                  </a:cubicBezTo>
                  <a:cubicBezTo>
                    <a:pt x="15" y="320"/>
                    <a:pt x="24" y="303"/>
                    <a:pt x="37" y="287"/>
                  </a:cubicBezTo>
                  <a:cubicBezTo>
                    <a:pt x="50" y="271"/>
                    <a:pt x="72" y="251"/>
                    <a:pt x="104" y="226"/>
                  </a:cubicBezTo>
                  <a:cubicBezTo>
                    <a:pt x="127" y="208"/>
                    <a:pt x="142" y="195"/>
                    <a:pt x="149" y="188"/>
                  </a:cubicBezTo>
                  <a:cubicBezTo>
                    <a:pt x="157" y="180"/>
                    <a:pt x="162" y="172"/>
                    <a:pt x="166" y="165"/>
                  </a:cubicBezTo>
                  <a:cubicBezTo>
                    <a:pt x="170" y="157"/>
                    <a:pt x="172" y="149"/>
                    <a:pt x="172" y="141"/>
                  </a:cubicBezTo>
                  <a:cubicBezTo>
                    <a:pt x="172" y="112"/>
                    <a:pt x="154" y="98"/>
                    <a:pt x="120" y="98"/>
                  </a:cubicBezTo>
                  <a:cubicBezTo>
                    <a:pt x="85" y="98"/>
                    <a:pt x="52" y="111"/>
                    <a:pt x="21" y="136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45" y="20"/>
                    <a:pt x="67" y="12"/>
                    <a:pt x="88" y="7"/>
                  </a:cubicBezTo>
                  <a:cubicBezTo>
                    <a:pt x="108" y="2"/>
                    <a:pt x="129" y="0"/>
                    <a:pt x="151" y="0"/>
                  </a:cubicBezTo>
                  <a:cubicBezTo>
                    <a:pt x="198" y="0"/>
                    <a:pt x="234" y="11"/>
                    <a:pt x="259" y="33"/>
                  </a:cubicBezTo>
                  <a:cubicBezTo>
                    <a:pt x="285" y="55"/>
                    <a:pt x="298" y="87"/>
                    <a:pt x="298" y="127"/>
                  </a:cubicBezTo>
                  <a:cubicBezTo>
                    <a:pt x="298" y="158"/>
                    <a:pt x="291" y="184"/>
                    <a:pt x="278" y="205"/>
                  </a:cubicBezTo>
                  <a:cubicBezTo>
                    <a:pt x="264" y="227"/>
                    <a:pt x="239" y="249"/>
                    <a:pt x="203" y="273"/>
                  </a:cubicBezTo>
                  <a:cubicBezTo>
                    <a:pt x="175" y="291"/>
                    <a:pt x="157" y="304"/>
                    <a:pt x="148" y="312"/>
                  </a:cubicBezTo>
                  <a:cubicBezTo>
                    <a:pt x="139" y="320"/>
                    <a:pt x="134" y="327"/>
                    <a:pt x="134" y="333"/>
                  </a:cubicBezTo>
                  <a:cubicBezTo>
                    <a:pt x="301" y="333"/>
                    <a:pt x="301" y="333"/>
                    <a:pt x="301" y="333"/>
                  </a:cubicBezTo>
                  <a:cubicBezTo>
                    <a:pt x="301" y="435"/>
                    <a:pt x="301" y="435"/>
                    <a:pt x="301" y="435"/>
                  </a:cubicBezTo>
                  <a:lnTo>
                    <a:pt x="0" y="4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807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  <a:t>Office add-ins</a:t>
            </a:r>
            <a:br>
              <a:rPr lang="en-US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3198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  <a:t>A new way to build extensions for Office</a:t>
            </a:r>
            <a:endParaRPr lang="en-US" dirty="0">
              <a:gradFill>
                <a:gsLst>
                  <a:gs pos="17500">
                    <a:schemeClr val="tx1"/>
                  </a:gs>
                  <a:gs pos="54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09805" y="4597852"/>
            <a:ext cx="437099" cy="4425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86" tIns="45694" rIns="91386" bIns="45694" rtlCol="0" anchor="ctr"/>
          <a:lstStyle/>
          <a:p>
            <a:pPr algn="ctr" defTabSz="914005"/>
            <a:endParaRPr lang="en-US" sz="1799" dirty="0">
              <a:solidFill>
                <a:srgbClr val="000000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438330" y="3965888"/>
            <a:ext cx="8980353" cy="1138771"/>
            <a:chOff x="438330" y="3954457"/>
            <a:chExt cx="8980353" cy="1138771"/>
          </a:xfrm>
        </p:grpSpPr>
        <p:sp>
          <p:nvSpPr>
            <p:cNvPr id="14" name="Text Placeholder 2"/>
            <p:cNvSpPr txBox="1">
              <a:spLocks/>
            </p:cNvSpPr>
            <p:nvPr/>
          </p:nvSpPr>
          <p:spPr>
            <a:xfrm>
              <a:off x="2012043" y="3954457"/>
              <a:ext cx="7406640" cy="1138771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Content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that runs within a document content with read/write access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Excel, PowerPoint, Access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438330" y="3993894"/>
              <a:ext cx="1543309" cy="1059897"/>
              <a:chOff x="460988" y="4322512"/>
              <a:chExt cx="1543309" cy="105989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60988" y="4322512"/>
                <a:ext cx="1543309" cy="105989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759308" y="4450066"/>
                <a:ext cx="970559" cy="804789"/>
                <a:chOff x="759308" y="4450066"/>
                <a:chExt cx="970559" cy="804789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759308" y="4450066"/>
                  <a:ext cx="970559" cy="8047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867783" y="4743793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867783" y="4922144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>
                  <a:off x="867783" y="5100495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858958" y="4580715"/>
                  <a:ext cx="73658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12" name="Rectangle 11"/>
                <p:cNvSpPr/>
                <p:nvPr/>
              </p:nvSpPr>
              <p:spPr>
                <a:xfrm>
                  <a:off x="1057497" y="4664582"/>
                  <a:ext cx="344045" cy="349582"/>
                </a:xfrm>
                <a:prstGeom prst="rect">
                  <a:avLst/>
                </a:prstGeom>
                <a:solidFill>
                  <a:schemeClr val="accent6"/>
                </a:solidFill>
                <a:ln w="25400" cap="sq">
                  <a:solidFill>
                    <a:srgbClr val="F2F2F2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60" name="Group 59"/>
          <p:cNvGrpSpPr/>
          <p:nvPr/>
        </p:nvGrpSpPr>
        <p:grpSpPr>
          <a:xfrm>
            <a:off x="438330" y="1611330"/>
            <a:ext cx="8980353" cy="1138773"/>
            <a:chOff x="438330" y="1611330"/>
            <a:chExt cx="8980353" cy="1138773"/>
          </a:xfrm>
        </p:grpSpPr>
        <p:sp>
          <p:nvSpPr>
            <p:cNvPr id="16" name="Text Placeholder 2"/>
            <p:cNvSpPr txBox="1">
              <a:spLocks/>
            </p:cNvSpPr>
            <p:nvPr/>
          </p:nvSpPr>
          <p:spPr>
            <a:xfrm>
              <a:off x="2012043" y="1611330"/>
              <a:ext cx="7406640" cy="1138773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Contextual mail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launched contextually from a mail message or appointment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Outlook and Outlook Web Access (OWA)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438330" y="1650767"/>
              <a:ext cx="1543309" cy="1059898"/>
              <a:chOff x="460988" y="1963984"/>
              <a:chExt cx="1543309" cy="105989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60988" y="1963984"/>
                <a:ext cx="1543309" cy="105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31446" y="2139780"/>
                <a:ext cx="940191" cy="7134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8841" y="2137230"/>
                <a:ext cx="312340" cy="7134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567953" y="2319634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67952" y="2497985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67953" y="2676336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958463" y="2257280"/>
                <a:ext cx="876345" cy="28879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438331" y="5143164"/>
            <a:ext cx="8980352" cy="1138771"/>
            <a:chOff x="438331" y="5143164"/>
            <a:chExt cx="8980352" cy="1138771"/>
          </a:xfrm>
        </p:grpSpPr>
        <p:sp>
          <p:nvSpPr>
            <p:cNvPr id="29" name="Text Placeholder 2"/>
            <p:cNvSpPr txBox="1">
              <a:spLocks/>
            </p:cNvSpPr>
            <p:nvPr/>
          </p:nvSpPr>
          <p:spPr>
            <a:xfrm>
              <a:off x="2012043" y="5143164"/>
              <a:ext cx="7406640" cy="1138771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Add-in command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Command in the Office UI to launch add-in or perform UI-less operation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Outlook and Outlook Web Access (OWA)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38331" y="5182601"/>
              <a:ext cx="1543309" cy="1059897"/>
              <a:chOff x="460989" y="5509964"/>
              <a:chExt cx="1543309" cy="1059897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60989" y="5509964"/>
                <a:ext cx="1543309" cy="105989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606344" y="5648178"/>
                <a:ext cx="1258381" cy="800177"/>
                <a:chOff x="606344" y="5648178"/>
                <a:chExt cx="1258381" cy="800177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608758" y="5962738"/>
                  <a:ext cx="1255967" cy="48561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606344" y="5648178"/>
                  <a:ext cx="1258381" cy="27990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676152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911564" y="5692770"/>
                  <a:ext cx="182806" cy="18280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144845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1378025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1609207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61" name="Group 60"/>
          <p:cNvGrpSpPr/>
          <p:nvPr/>
        </p:nvGrpSpPr>
        <p:grpSpPr>
          <a:xfrm>
            <a:off x="438332" y="2788609"/>
            <a:ext cx="8980351" cy="1138773"/>
            <a:chOff x="438332" y="2765750"/>
            <a:chExt cx="8980351" cy="1138773"/>
          </a:xfrm>
        </p:grpSpPr>
        <p:sp>
          <p:nvSpPr>
            <p:cNvPr id="43" name="Text Placeholder 2"/>
            <p:cNvSpPr txBox="1">
              <a:spLocks/>
            </p:cNvSpPr>
            <p:nvPr/>
          </p:nvSpPr>
          <p:spPr>
            <a:xfrm>
              <a:off x="2012043" y="2765750"/>
              <a:ext cx="7406640" cy="1138773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Task pane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that runs beside a document/mail with read/write access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Word, Excel, PowerPoint, Project, Outlook 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38332" y="2805187"/>
              <a:ext cx="1543309" cy="1059898"/>
              <a:chOff x="460990" y="3143498"/>
              <a:chExt cx="1543309" cy="1059898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460990" y="3143498"/>
                <a:ext cx="1543309" cy="105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747364" y="3271053"/>
                <a:ext cx="970560" cy="804789"/>
                <a:chOff x="747364" y="3271053"/>
                <a:chExt cx="970560" cy="804789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747364" y="3271053"/>
                  <a:ext cx="970560" cy="8047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1322584" y="3321172"/>
                  <a:ext cx="344045" cy="70137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860473" y="3812924"/>
                  <a:ext cx="32322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858960" y="3957249"/>
                  <a:ext cx="32322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38" name="Rectangle 37"/>
                <p:cNvSpPr/>
                <p:nvPr/>
              </p:nvSpPr>
              <p:spPr>
                <a:xfrm>
                  <a:off x="858960" y="3325032"/>
                  <a:ext cx="324741" cy="355707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sp>
        <p:nvSpPr>
          <p:cNvPr id="3" name="Rectangle 2"/>
          <p:cNvSpPr/>
          <p:nvPr/>
        </p:nvSpPr>
        <p:spPr bwMode="auto">
          <a:xfrm>
            <a:off x="274639" y="2750103"/>
            <a:ext cx="8754916" cy="35549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10305860" y="167118"/>
            <a:ext cx="2043304" cy="287338"/>
            <a:chOff x="10305860" y="167118"/>
            <a:chExt cx="2043304" cy="287338"/>
          </a:xfrm>
        </p:grpSpPr>
        <p:sp>
          <p:nvSpPr>
            <p:cNvPr id="72" name="TextBox 71"/>
            <p:cNvSpPr txBox="1"/>
            <p:nvPr/>
          </p:nvSpPr>
          <p:spPr>
            <a:xfrm>
              <a:off x="10305860" y="167118"/>
              <a:ext cx="2043304" cy="287338"/>
            </a:xfrm>
            <a:prstGeom prst="rect">
              <a:avLst/>
            </a:prstGeom>
            <a:noFill/>
          </p:spPr>
          <p:txBody>
            <a:bodyPr wrap="square" lIns="146304" tIns="91440" rIns="146304" bIns="9144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8367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</a:rPr>
                <a:t>Office add-in samples</a:t>
              </a:r>
            </a:p>
          </p:txBody>
        </p:sp>
        <p:sp>
          <p:nvSpPr>
            <p:cNvPr id="73" name="Freeform 5"/>
            <p:cNvSpPr>
              <a:spLocks/>
            </p:cNvSpPr>
            <p:nvPr/>
          </p:nvSpPr>
          <p:spPr bwMode="auto">
            <a:xfrm>
              <a:off x="10315880" y="273050"/>
              <a:ext cx="94752" cy="136391"/>
            </a:xfrm>
            <a:custGeom>
              <a:avLst/>
              <a:gdLst>
                <a:gd name="T0" fmla="*/ 0 w 301"/>
                <a:gd name="T1" fmla="*/ 435 h 435"/>
                <a:gd name="T2" fmla="*/ 0 w 301"/>
                <a:gd name="T3" fmla="*/ 401 h 435"/>
                <a:gd name="T4" fmla="*/ 9 w 301"/>
                <a:gd name="T5" fmla="*/ 337 h 435"/>
                <a:gd name="T6" fmla="*/ 37 w 301"/>
                <a:gd name="T7" fmla="*/ 287 h 435"/>
                <a:gd name="T8" fmla="*/ 104 w 301"/>
                <a:gd name="T9" fmla="*/ 226 h 435"/>
                <a:gd name="T10" fmla="*/ 149 w 301"/>
                <a:gd name="T11" fmla="*/ 188 h 435"/>
                <a:gd name="T12" fmla="*/ 166 w 301"/>
                <a:gd name="T13" fmla="*/ 165 h 435"/>
                <a:gd name="T14" fmla="*/ 172 w 301"/>
                <a:gd name="T15" fmla="*/ 141 h 435"/>
                <a:gd name="T16" fmla="*/ 120 w 301"/>
                <a:gd name="T17" fmla="*/ 98 h 435"/>
                <a:gd name="T18" fmla="*/ 21 w 301"/>
                <a:gd name="T19" fmla="*/ 136 h 435"/>
                <a:gd name="T20" fmla="*/ 21 w 301"/>
                <a:gd name="T21" fmla="*/ 32 h 435"/>
                <a:gd name="T22" fmla="*/ 88 w 301"/>
                <a:gd name="T23" fmla="*/ 7 h 435"/>
                <a:gd name="T24" fmla="*/ 151 w 301"/>
                <a:gd name="T25" fmla="*/ 0 h 435"/>
                <a:gd name="T26" fmla="*/ 259 w 301"/>
                <a:gd name="T27" fmla="*/ 33 h 435"/>
                <a:gd name="T28" fmla="*/ 298 w 301"/>
                <a:gd name="T29" fmla="*/ 127 h 435"/>
                <a:gd name="T30" fmla="*/ 278 w 301"/>
                <a:gd name="T31" fmla="*/ 205 h 435"/>
                <a:gd name="T32" fmla="*/ 203 w 301"/>
                <a:gd name="T33" fmla="*/ 273 h 435"/>
                <a:gd name="T34" fmla="*/ 148 w 301"/>
                <a:gd name="T35" fmla="*/ 312 h 435"/>
                <a:gd name="T36" fmla="*/ 134 w 301"/>
                <a:gd name="T37" fmla="*/ 333 h 435"/>
                <a:gd name="T38" fmla="*/ 301 w 301"/>
                <a:gd name="T39" fmla="*/ 333 h 435"/>
                <a:gd name="T40" fmla="*/ 301 w 301"/>
                <a:gd name="T41" fmla="*/ 435 h 435"/>
                <a:gd name="T42" fmla="*/ 0 w 301"/>
                <a:gd name="T43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1" h="435">
                  <a:moveTo>
                    <a:pt x="0" y="435"/>
                  </a:moveTo>
                  <a:cubicBezTo>
                    <a:pt x="0" y="401"/>
                    <a:pt x="0" y="401"/>
                    <a:pt x="0" y="401"/>
                  </a:cubicBezTo>
                  <a:cubicBezTo>
                    <a:pt x="0" y="377"/>
                    <a:pt x="3" y="355"/>
                    <a:pt x="9" y="337"/>
                  </a:cubicBezTo>
                  <a:cubicBezTo>
                    <a:pt x="15" y="320"/>
                    <a:pt x="24" y="303"/>
                    <a:pt x="37" y="287"/>
                  </a:cubicBezTo>
                  <a:cubicBezTo>
                    <a:pt x="50" y="271"/>
                    <a:pt x="72" y="251"/>
                    <a:pt x="104" y="226"/>
                  </a:cubicBezTo>
                  <a:cubicBezTo>
                    <a:pt x="127" y="208"/>
                    <a:pt x="142" y="195"/>
                    <a:pt x="149" y="188"/>
                  </a:cubicBezTo>
                  <a:cubicBezTo>
                    <a:pt x="157" y="180"/>
                    <a:pt x="162" y="172"/>
                    <a:pt x="166" y="165"/>
                  </a:cubicBezTo>
                  <a:cubicBezTo>
                    <a:pt x="170" y="157"/>
                    <a:pt x="172" y="149"/>
                    <a:pt x="172" y="141"/>
                  </a:cubicBezTo>
                  <a:cubicBezTo>
                    <a:pt x="172" y="112"/>
                    <a:pt x="154" y="98"/>
                    <a:pt x="120" y="98"/>
                  </a:cubicBezTo>
                  <a:cubicBezTo>
                    <a:pt x="85" y="98"/>
                    <a:pt x="52" y="111"/>
                    <a:pt x="21" y="136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45" y="20"/>
                    <a:pt x="67" y="12"/>
                    <a:pt x="88" y="7"/>
                  </a:cubicBezTo>
                  <a:cubicBezTo>
                    <a:pt x="108" y="2"/>
                    <a:pt x="129" y="0"/>
                    <a:pt x="151" y="0"/>
                  </a:cubicBezTo>
                  <a:cubicBezTo>
                    <a:pt x="198" y="0"/>
                    <a:pt x="234" y="11"/>
                    <a:pt x="259" y="33"/>
                  </a:cubicBezTo>
                  <a:cubicBezTo>
                    <a:pt x="285" y="55"/>
                    <a:pt x="298" y="87"/>
                    <a:pt x="298" y="127"/>
                  </a:cubicBezTo>
                  <a:cubicBezTo>
                    <a:pt x="298" y="158"/>
                    <a:pt x="291" y="184"/>
                    <a:pt x="278" y="205"/>
                  </a:cubicBezTo>
                  <a:cubicBezTo>
                    <a:pt x="264" y="227"/>
                    <a:pt x="239" y="249"/>
                    <a:pt x="203" y="273"/>
                  </a:cubicBezTo>
                  <a:cubicBezTo>
                    <a:pt x="175" y="291"/>
                    <a:pt x="157" y="304"/>
                    <a:pt x="148" y="312"/>
                  </a:cubicBezTo>
                  <a:cubicBezTo>
                    <a:pt x="139" y="320"/>
                    <a:pt x="134" y="327"/>
                    <a:pt x="134" y="333"/>
                  </a:cubicBezTo>
                  <a:cubicBezTo>
                    <a:pt x="301" y="333"/>
                    <a:pt x="301" y="333"/>
                    <a:pt x="301" y="333"/>
                  </a:cubicBezTo>
                  <a:cubicBezTo>
                    <a:pt x="301" y="435"/>
                    <a:pt x="301" y="435"/>
                    <a:pt x="301" y="435"/>
                  </a:cubicBezTo>
                  <a:lnTo>
                    <a:pt x="0" y="4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9385300" y="2884488"/>
            <a:ext cx="2779713" cy="4108450"/>
            <a:chOff x="9585325" y="2903538"/>
            <a:chExt cx="2779713" cy="4108450"/>
          </a:xfrm>
        </p:grpSpPr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9712325" y="4876800"/>
              <a:ext cx="2135188" cy="2135188"/>
            </a:xfrm>
            <a:custGeom>
              <a:avLst/>
              <a:gdLst>
                <a:gd name="T0" fmla="*/ 539 w 1345"/>
                <a:gd name="T1" fmla="*/ 141 h 1345"/>
                <a:gd name="T2" fmla="*/ 539 w 1345"/>
                <a:gd name="T3" fmla="*/ 0 h 1345"/>
                <a:gd name="T4" fmla="*/ 192 w 1345"/>
                <a:gd name="T5" fmla="*/ 0 h 1345"/>
                <a:gd name="T6" fmla="*/ 192 w 1345"/>
                <a:gd name="T7" fmla="*/ 141 h 1345"/>
                <a:gd name="T8" fmla="*/ 0 w 1345"/>
                <a:gd name="T9" fmla="*/ 141 h 1345"/>
                <a:gd name="T10" fmla="*/ 0 w 1345"/>
                <a:gd name="T11" fmla="*/ 177 h 1345"/>
                <a:gd name="T12" fmla="*/ 45 w 1345"/>
                <a:gd name="T13" fmla="*/ 177 h 1345"/>
                <a:gd name="T14" fmla="*/ 45 w 1345"/>
                <a:gd name="T15" fmla="*/ 1345 h 1345"/>
                <a:gd name="T16" fmla="*/ 1300 w 1345"/>
                <a:gd name="T17" fmla="*/ 1345 h 1345"/>
                <a:gd name="T18" fmla="*/ 1300 w 1345"/>
                <a:gd name="T19" fmla="*/ 177 h 1345"/>
                <a:gd name="T20" fmla="*/ 1345 w 1345"/>
                <a:gd name="T21" fmla="*/ 177 h 1345"/>
                <a:gd name="T22" fmla="*/ 1345 w 1345"/>
                <a:gd name="T23" fmla="*/ 141 h 1345"/>
                <a:gd name="T24" fmla="*/ 539 w 1345"/>
                <a:gd name="T25" fmla="*/ 14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5" h="1345">
                  <a:moveTo>
                    <a:pt x="539" y="141"/>
                  </a:moveTo>
                  <a:lnTo>
                    <a:pt x="539" y="0"/>
                  </a:lnTo>
                  <a:lnTo>
                    <a:pt x="192" y="0"/>
                  </a:lnTo>
                  <a:lnTo>
                    <a:pt x="192" y="141"/>
                  </a:lnTo>
                  <a:lnTo>
                    <a:pt x="0" y="141"/>
                  </a:lnTo>
                  <a:lnTo>
                    <a:pt x="0" y="177"/>
                  </a:lnTo>
                  <a:lnTo>
                    <a:pt x="45" y="177"/>
                  </a:lnTo>
                  <a:lnTo>
                    <a:pt x="45" y="1345"/>
                  </a:lnTo>
                  <a:lnTo>
                    <a:pt x="1300" y="1345"/>
                  </a:lnTo>
                  <a:lnTo>
                    <a:pt x="1300" y="177"/>
                  </a:lnTo>
                  <a:lnTo>
                    <a:pt x="1345" y="177"/>
                  </a:lnTo>
                  <a:lnTo>
                    <a:pt x="1345" y="141"/>
                  </a:lnTo>
                  <a:lnTo>
                    <a:pt x="539" y="141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6"/>
            <p:cNvSpPr>
              <a:spLocks/>
            </p:cNvSpPr>
            <p:nvPr/>
          </p:nvSpPr>
          <p:spPr bwMode="auto">
            <a:xfrm>
              <a:off x="9712325" y="4876800"/>
              <a:ext cx="2135188" cy="2135188"/>
            </a:xfrm>
            <a:custGeom>
              <a:avLst/>
              <a:gdLst>
                <a:gd name="T0" fmla="*/ 539 w 1345"/>
                <a:gd name="T1" fmla="*/ 141 h 1345"/>
                <a:gd name="T2" fmla="*/ 539 w 1345"/>
                <a:gd name="T3" fmla="*/ 0 h 1345"/>
                <a:gd name="T4" fmla="*/ 192 w 1345"/>
                <a:gd name="T5" fmla="*/ 0 h 1345"/>
                <a:gd name="T6" fmla="*/ 192 w 1345"/>
                <a:gd name="T7" fmla="*/ 141 h 1345"/>
                <a:gd name="T8" fmla="*/ 0 w 1345"/>
                <a:gd name="T9" fmla="*/ 141 h 1345"/>
                <a:gd name="T10" fmla="*/ 0 w 1345"/>
                <a:gd name="T11" fmla="*/ 177 h 1345"/>
                <a:gd name="T12" fmla="*/ 45 w 1345"/>
                <a:gd name="T13" fmla="*/ 177 h 1345"/>
                <a:gd name="T14" fmla="*/ 45 w 1345"/>
                <a:gd name="T15" fmla="*/ 1345 h 1345"/>
                <a:gd name="T16" fmla="*/ 1300 w 1345"/>
                <a:gd name="T17" fmla="*/ 1345 h 1345"/>
                <a:gd name="T18" fmla="*/ 1300 w 1345"/>
                <a:gd name="T19" fmla="*/ 177 h 1345"/>
                <a:gd name="T20" fmla="*/ 1345 w 1345"/>
                <a:gd name="T21" fmla="*/ 177 h 1345"/>
                <a:gd name="T22" fmla="*/ 1345 w 1345"/>
                <a:gd name="T23" fmla="*/ 141 h 1345"/>
                <a:gd name="T24" fmla="*/ 539 w 1345"/>
                <a:gd name="T25" fmla="*/ 14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5" h="1345">
                  <a:moveTo>
                    <a:pt x="539" y="141"/>
                  </a:moveTo>
                  <a:lnTo>
                    <a:pt x="539" y="0"/>
                  </a:lnTo>
                  <a:lnTo>
                    <a:pt x="192" y="0"/>
                  </a:lnTo>
                  <a:lnTo>
                    <a:pt x="192" y="141"/>
                  </a:lnTo>
                  <a:lnTo>
                    <a:pt x="0" y="141"/>
                  </a:lnTo>
                  <a:lnTo>
                    <a:pt x="0" y="177"/>
                  </a:lnTo>
                  <a:lnTo>
                    <a:pt x="45" y="177"/>
                  </a:lnTo>
                  <a:lnTo>
                    <a:pt x="45" y="1345"/>
                  </a:lnTo>
                  <a:lnTo>
                    <a:pt x="1300" y="1345"/>
                  </a:lnTo>
                  <a:lnTo>
                    <a:pt x="1300" y="177"/>
                  </a:lnTo>
                  <a:lnTo>
                    <a:pt x="1345" y="177"/>
                  </a:lnTo>
                  <a:lnTo>
                    <a:pt x="1345" y="141"/>
                  </a:lnTo>
                  <a:lnTo>
                    <a:pt x="539" y="1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7"/>
            <p:cNvSpPr>
              <a:spLocks/>
            </p:cNvSpPr>
            <p:nvPr/>
          </p:nvSpPr>
          <p:spPr bwMode="auto">
            <a:xfrm>
              <a:off x="10179050" y="2903538"/>
              <a:ext cx="1165225" cy="765175"/>
            </a:xfrm>
            <a:custGeom>
              <a:avLst/>
              <a:gdLst>
                <a:gd name="T0" fmla="*/ 206 w 245"/>
                <a:gd name="T1" fmla="*/ 71 h 161"/>
                <a:gd name="T2" fmla="*/ 206 w 245"/>
                <a:gd name="T3" fmla="*/ 67 h 161"/>
                <a:gd name="T4" fmla="*/ 139 w 245"/>
                <a:gd name="T5" fmla="*/ 0 h 161"/>
                <a:gd name="T6" fmla="*/ 82 w 245"/>
                <a:gd name="T7" fmla="*/ 30 h 161"/>
                <a:gd name="T8" fmla="*/ 64 w 245"/>
                <a:gd name="T9" fmla="*/ 25 h 161"/>
                <a:gd name="T10" fmla="*/ 42 w 245"/>
                <a:gd name="T11" fmla="*/ 32 h 161"/>
                <a:gd name="T12" fmla="*/ 25 w 245"/>
                <a:gd name="T13" fmla="*/ 63 h 161"/>
                <a:gd name="T14" fmla="*/ 0 w 245"/>
                <a:gd name="T15" fmla="*/ 108 h 161"/>
                <a:gd name="T16" fmla="*/ 48 w 245"/>
                <a:gd name="T17" fmla="*/ 161 h 161"/>
                <a:gd name="T18" fmla="*/ 54 w 245"/>
                <a:gd name="T19" fmla="*/ 161 h 161"/>
                <a:gd name="T20" fmla="*/ 59 w 245"/>
                <a:gd name="T21" fmla="*/ 161 h 161"/>
                <a:gd name="T22" fmla="*/ 169 w 245"/>
                <a:gd name="T23" fmla="*/ 161 h 161"/>
                <a:gd name="T24" fmla="*/ 171 w 245"/>
                <a:gd name="T25" fmla="*/ 161 h 161"/>
                <a:gd name="T26" fmla="*/ 174 w 245"/>
                <a:gd name="T27" fmla="*/ 161 h 161"/>
                <a:gd name="T28" fmla="*/ 182 w 245"/>
                <a:gd name="T29" fmla="*/ 161 h 161"/>
                <a:gd name="T30" fmla="*/ 200 w 245"/>
                <a:gd name="T31" fmla="*/ 161 h 161"/>
                <a:gd name="T32" fmla="*/ 245 w 245"/>
                <a:gd name="T33" fmla="*/ 116 h 161"/>
                <a:gd name="T34" fmla="*/ 206 w 245"/>
                <a:gd name="T35" fmla="*/ 7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5" h="161">
                  <a:moveTo>
                    <a:pt x="206" y="71"/>
                  </a:moveTo>
                  <a:cubicBezTo>
                    <a:pt x="206" y="70"/>
                    <a:pt x="206" y="68"/>
                    <a:pt x="206" y="67"/>
                  </a:cubicBezTo>
                  <a:cubicBezTo>
                    <a:pt x="206" y="30"/>
                    <a:pt x="176" y="0"/>
                    <a:pt x="139" y="0"/>
                  </a:cubicBezTo>
                  <a:cubicBezTo>
                    <a:pt x="115" y="0"/>
                    <a:pt x="95" y="12"/>
                    <a:pt x="82" y="30"/>
                  </a:cubicBezTo>
                  <a:cubicBezTo>
                    <a:pt x="77" y="27"/>
                    <a:pt x="71" y="25"/>
                    <a:pt x="64" y="25"/>
                  </a:cubicBezTo>
                  <a:cubicBezTo>
                    <a:pt x="56" y="25"/>
                    <a:pt x="48" y="28"/>
                    <a:pt x="42" y="32"/>
                  </a:cubicBezTo>
                  <a:cubicBezTo>
                    <a:pt x="32" y="39"/>
                    <a:pt x="25" y="50"/>
                    <a:pt x="25" y="63"/>
                  </a:cubicBezTo>
                  <a:cubicBezTo>
                    <a:pt x="10" y="73"/>
                    <a:pt x="0" y="90"/>
                    <a:pt x="0" y="108"/>
                  </a:cubicBezTo>
                  <a:cubicBezTo>
                    <a:pt x="0" y="135"/>
                    <a:pt x="21" y="158"/>
                    <a:pt x="48" y="161"/>
                  </a:cubicBezTo>
                  <a:cubicBezTo>
                    <a:pt x="50" y="161"/>
                    <a:pt x="52" y="161"/>
                    <a:pt x="54" y="161"/>
                  </a:cubicBezTo>
                  <a:cubicBezTo>
                    <a:pt x="55" y="161"/>
                    <a:pt x="57" y="161"/>
                    <a:pt x="59" y="161"/>
                  </a:cubicBezTo>
                  <a:cubicBezTo>
                    <a:pt x="84" y="161"/>
                    <a:pt x="142" y="161"/>
                    <a:pt x="169" y="161"/>
                  </a:cubicBezTo>
                  <a:cubicBezTo>
                    <a:pt x="170" y="161"/>
                    <a:pt x="171" y="161"/>
                    <a:pt x="171" y="161"/>
                  </a:cubicBezTo>
                  <a:cubicBezTo>
                    <a:pt x="174" y="161"/>
                    <a:pt x="174" y="161"/>
                    <a:pt x="174" y="161"/>
                  </a:cubicBezTo>
                  <a:cubicBezTo>
                    <a:pt x="176" y="161"/>
                    <a:pt x="180" y="161"/>
                    <a:pt x="182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25" y="161"/>
                    <a:pt x="245" y="140"/>
                    <a:pt x="245" y="116"/>
                  </a:cubicBezTo>
                  <a:cubicBezTo>
                    <a:pt x="245" y="93"/>
                    <a:pt x="228" y="74"/>
                    <a:pt x="206" y="71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"/>
            <p:cNvSpPr>
              <a:spLocks/>
            </p:cNvSpPr>
            <p:nvPr/>
          </p:nvSpPr>
          <p:spPr bwMode="auto">
            <a:xfrm>
              <a:off x="11495088" y="3479800"/>
              <a:ext cx="419100" cy="269875"/>
            </a:xfrm>
            <a:custGeom>
              <a:avLst/>
              <a:gdLst>
                <a:gd name="T0" fmla="*/ 74 w 88"/>
                <a:gd name="T1" fmla="*/ 25 h 57"/>
                <a:gd name="T2" fmla="*/ 74 w 88"/>
                <a:gd name="T3" fmla="*/ 24 h 57"/>
                <a:gd name="T4" fmla="*/ 50 w 88"/>
                <a:gd name="T5" fmla="*/ 0 h 57"/>
                <a:gd name="T6" fmla="*/ 29 w 88"/>
                <a:gd name="T7" fmla="*/ 10 h 57"/>
                <a:gd name="T8" fmla="*/ 23 w 88"/>
                <a:gd name="T9" fmla="*/ 9 h 57"/>
                <a:gd name="T10" fmla="*/ 15 w 88"/>
                <a:gd name="T11" fmla="*/ 11 h 57"/>
                <a:gd name="T12" fmla="*/ 9 w 88"/>
                <a:gd name="T13" fmla="*/ 22 h 57"/>
                <a:gd name="T14" fmla="*/ 0 w 88"/>
                <a:gd name="T15" fmla="*/ 38 h 57"/>
                <a:gd name="T16" fmla="*/ 17 w 88"/>
                <a:gd name="T17" fmla="*/ 57 h 57"/>
                <a:gd name="T18" fmla="*/ 19 w 88"/>
                <a:gd name="T19" fmla="*/ 57 h 57"/>
                <a:gd name="T20" fmla="*/ 21 w 88"/>
                <a:gd name="T21" fmla="*/ 57 h 57"/>
                <a:gd name="T22" fmla="*/ 61 w 88"/>
                <a:gd name="T23" fmla="*/ 57 h 57"/>
                <a:gd name="T24" fmla="*/ 61 w 88"/>
                <a:gd name="T25" fmla="*/ 57 h 57"/>
                <a:gd name="T26" fmla="*/ 62 w 88"/>
                <a:gd name="T27" fmla="*/ 57 h 57"/>
                <a:gd name="T28" fmla="*/ 65 w 88"/>
                <a:gd name="T29" fmla="*/ 57 h 57"/>
                <a:gd name="T30" fmla="*/ 72 w 88"/>
                <a:gd name="T31" fmla="*/ 57 h 57"/>
                <a:gd name="T32" fmla="*/ 88 w 88"/>
                <a:gd name="T33" fmla="*/ 41 h 57"/>
                <a:gd name="T34" fmla="*/ 74 w 88"/>
                <a:gd name="T35" fmla="*/ 2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57">
                  <a:moveTo>
                    <a:pt x="74" y="25"/>
                  </a:moveTo>
                  <a:cubicBezTo>
                    <a:pt x="74" y="24"/>
                    <a:pt x="74" y="24"/>
                    <a:pt x="74" y="24"/>
                  </a:cubicBezTo>
                  <a:cubicBezTo>
                    <a:pt x="74" y="10"/>
                    <a:pt x="63" y="0"/>
                    <a:pt x="50" y="0"/>
                  </a:cubicBezTo>
                  <a:cubicBezTo>
                    <a:pt x="41" y="0"/>
                    <a:pt x="34" y="4"/>
                    <a:pt x="29" y="10"/>
                  </a:cubicBezTo>
                  <a:cubicBezTo>
                    <a:pt x="28" y="9"/>
                    <a:pt x="25" y="9"/>
                    <a:pt x="23" y="9"/>
                  </a:cubicBezTo>
                  <a:cubicBezTo>
                    <a:pt x="20" y="9"/>
                    <a:pt x="17" y="10"/>
                    <a:pt x="15" y="11"/>
                  </a:cubicBezTo>
                  <a:cubicBezTo>
                    <a:pt x="11" y="13"/>
                    <a:pt x="9" y="18"/>
                    <a:pt x="9" y="22"/>
                  </a:cubicBezTo>
                  <a:cubicBezTo>
                    <a:pt x="4" y="26"/>
                    <a:pt x="0" y="32"/>
                    <a:pt x="0" y="38"/>
                  </a:cubicBezTo>
                  <a:cubicBezTo>
                    <a:pt x="0" y="48"/>
                    <a:pt x="7" y="56"/>
                    <a:pt x="17" y="57"/>
                  </a:cubicBezTo>
                  <a:cubicBezTo>
                    <a:pt x="18" y="57"/>
                    <a:pt x="18" y="57"/>
                    <a:pt x="19" y="57"/>
                  </a:cubicBezTo>
                  <a:cubicBezTo>
                    <a:pt x="20" y="57"/>
                    <a:pt x="20" y="57"/>
                    <a:pt x="21" y="57"/>
                  </a:cubicBezTo>
                  <a:cubicBezTo>
                    <a:pt x="30" y="57"/>
                    <a:pt x="5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7"/>
                    <a:pt x="64" y="57"/>
                    <a:pt x="65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81" y="57"/>
                    <a:pt x="88" y="50"/>
                    <a:pt x="88" y="41"/>
                  </a:cubicBezTo>
                  <a:cubicBezTo>
                    <a:pt x="88" y="33"/>
                    <a:pt x="82" y="26"/>
                    <a:pt x="74" y="25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9"/>
            <p:cNvSpPr>
              <a:spLocks/>
            </p:cNvSpPr>
            <p:nvPr/>
          </p:nvSpPr>
          <p:spPr bwMode="auto">
            <a:xfrm>
              <a:off x="9636125" y="3616325"/>
              <a:ext cx="647700" cy="423863"/>
            </a:xfrm>
            <a:custGeom>
              <a:avLst/>
              <a:gdLst>
                <a:gd name="T0" fmla="*/ 114 w 136"/>
                <a:gd name="T1" fmla="*/ 39 h 89"/>
                <a:gd name="T2" fmla="*/ 114 w 136"/>
                <a:gd name="T3" fmla="*/ 37 h 89"/>
                <a:gd name="T4" fmla="*/ 76 w 136"/>
                <a:gd name="T5" fmla="*/ 0 h 89"/>
                <a:gd name="T6" fmla="*/ 45 w 136"/>
                <a:gd name="T7" fmla="*/ 16 h 89"/>
                <a:gd name="T8" fmla="*/ 35 w 136"/>
                <a:gd name="T9" fmla="*/ 14 h 89"/>
                <a:gd name="T10" fmla="*/ 23 w 136"/>
                <a:gd name="T11" fmla="*/ 17 h 89"/>
                <a:gd name="T12" fmla="*/ 13 w 136"/>
                <a:gd name="T13" fmla="*/ 35 h 89"/>
                <a:gd name="T14" fmla="*/ 0 w 136"/>
                <a:gd name="T15" fmla="*/ 60 h 89"/>
                <a:gd name="T16" fmla="*/ 26 w 136"/>
                <a:gd name="T17" fmla="*/ 89 h 89"/>
                <a:gd name="T18" fmla="*/ 29 w 136"/>
                <a:gd name="T19" fmla="*/ 89 h 89"/>
                <a:gd name="T20" fmla="*/ 32 w 136"/>
                <a:gd name="T21" fmla="*/ 89 h 89"/>
                <a:gd name="T22" fmla="*/ 93 w 136"/>
                <a:gd name="T23" fmla="*/ 89 h 89"/>
                <a:gd name="T24" fmla="*/ 95 w 136"/>
                <a:gd name="T25" fmla="*/ 89 h 89"/>
                <a:gd name="T26" fmla="*/ 96 w 136"/>
                <a:gd name="T27" fmla="*/ 89 h 89"/>
                <a:gd name="T28" fmla="*/ 101 w 136"/>
                <a:gd name="T29" fmla="*/ 89 h 89"/>
                <a:gd name="T30" fmla="*/ 110 w 136"/>
                <a:gd name="T31" fmla="*/ 89 h 89"/>
                <a:gd name="T32" fmla="*/ 136 w 136"/>
                <a:gd name="T33" fmla="*/ 64 h 89"/>
                <a:gd name="T34" fmla="*/ 114 w 136"/>
                <a:gd name="T35" fmla="*/ 3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89">
                  <a:moveTo>
                    <a:pt x="114" y="39"/>
                  </a:moveTo>
                  <a:cubicBezTo>
                    <a:pt x="114" y="38"/>
                    <a:pt x="114" y="38"/>
                    <a:pt x="114" y="37"/>
                  </a:cubicBezTo>
                  <a:cubicBezTo>
                    <a:pt x="114" y="16"/>
                    <a:pt x="97" y="0"/>
                    <a:pt x="76" y="0"/>
                  </a:cubicBezTo>
                  <a:cubicBezTo>
                    <a:pt x="63" y="0"/>
                    <a:pt x="52" y="6"/>
                    <a:pt x="45" y="16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0" y="14"/>
                    <a:pt x="26" y="15"/>
                    <a:pt x="23" y="17"/>
                  </a:cubicBezTo>
                  <a:cubicBezTo>
                    <a:pt x="17" y="21"/>
                    <a:pt x="13" y="27"/>
                    <a:pt x="13" y="35"/>
                  </a:cubicBezTo>
                  <a:cubicBezTo>
                    <a:pt x="5" y="40"/>
                    <a:pt x="0" y="49"/>
                    <a:pt x="0" y="60"/>
                  </a:cubicBezTo>
                  <a:cubicBezTo>
                    <a:pt x="0" y="75"/>
                    <a:pt x="11" y="87"/>
                    <a:pt x="26" y="89"/>
                  </a:cubicBezTo>
                  <a:cubicBezTo>
                    <a:pt x="27" y="89"/>
                    <a:pt x="28" y="89"/>
                    <a:pt x="29" y="89"/>
                  </a:cubicBezTo>
                  <a:cubicBezTo>
                    <a:pt x="30" y="89"/>
                    <a:pt x="31" y="89"/>
                    <a:pt x="32" y="89"/>
                  </a:cubicBezTo>
                  <a:cubicBezTo>
                    <a:pt x="46" y="89"/>
                    <a:pt x="78" y="89"/>
                    <a:pt x="93" y="89"/>
                  </a:cubicBezTo>
                  <a:cubicBezTo>
                    <a:pt x="94" y="89"/>
                    <a:pt x="94" y="89"/>
                    <a:pt x="95" y="89"/>
                  </a:cubicBezTo>
                  <a:cubicBezTo>
                    <a:pt x="96" y="89"/>
                    <a:pt x="96" y="89"/>
                    <a:pt x="96" y="89"/>
                  </a:cubicBezTo>
                  <a:cubicBezTo>
                    <a:pt x="97" y="89"/>
                    <a:pt x="99" y="89"/>
                    <a:pt x="101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24" y="89"/>
                    <a:pt x="136" y="78"/>
                    <a:pt x="136" y="64"/>
                  </a:cubicBezTo>
                  <a:cubicBezTo>
                    <a:pt x="136" y="51"/>
                    <a:pt x="126" y="41"/>
                    <a:pt x="114" y="39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Rectangle 10"/>
            <p:cNvSpPr>
              <a:spLocks noChangeArrowheads="1"/>
            </p:cNvSpPr>
            <p:nvPr/>
          </p:nvSpPr>
          <p:spPr bwMode="auto">
            <a:xfrm>
              <a:off x="10512425" y="4016375"/>
              <a:ext cx="1425575" cy="118427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Rectangle 11"/>
            <p:cNvSpPr>
              <a:spLocks noChangeArrowheads="1"/>
            </p:cNvSpPr>
            <p:nvPr/>
          </p:nvSpPr>
          <p:spPr bwMode="auto">
            <a:xfrm>
              <a:off x="10512425" y="4016375"/>
              <a:ext cx="1425575" cy="1184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Rectangle 12"/>
            <p:cNvSpPr>
              <a:spLocks noChangeArrowheads="1"/>
            </p:cNvSpPr>
            <p:nvPr/>
          </p:nvSpPr>
          <p:spPr bwMode="auto">
            <a:xfrm>
              <a:off x="10440988" y="3959225"/>
              <a:ext cx="1568450" cy="5715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Rectangle 13"/>
            <p:cNvSpPr>
              <a:spLocks noChangeArrowheads="1"/>
            </p:cNvSpPr>
            <p:nvPr/>
          </p:nvSpPr>
          <p:spPr bwMode="auto">
            <a:xfrm>
              <a:off x="10440988" y="3959225"/>
              <a:ext cx="156845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Rectangle 14"/>
            <p:cNvSpPr>
              <a:spLocks noChangeArrowheads="1"/>
            </p:cNvSpPr>
            <p:nvPr/>
          </p:nvSpPr>
          <p:spPr bwMode="auto">
            <a:xfrm>
              <a:off x="10653713" y="417353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Rectangle 15"/>
            <p:cNvSpPr>
              <a:spLocks noChangeArrowheads="1"/>
            </p:cNvSpPr>
            <p:nvPr/>
          </p:nvSpPr>
          <p:spPr bwMode="auto">
            <a:xfrm>
              <a:off x="10653713" y="417353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Rectangle 16"/>
            <p:cNvSpPr>
              <a:spLocks noChangeArrowheads="1"/>
            </p:cNvSpPr>
            <p:nvPr/>
          </p:nvSpPr>
          <p:spPr bwMode="auto">
            <a:xfrm>
              <a:off x="10653713" y="449580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Rectangle 17"/>
            <p:cNvSpPr>
              <a:spLocks noChangeArrowheads="1"/>
            </p:cNvSpPr>
            <p:nvPr/>
          </p:nvSpPr>
          <p:spPr bwMode="auto">
            <a:xfrm>
              <a:off x="10653713" y="449580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18"/>
            <p:cNvSpPr>
              <a:spLocks/>
            </p:cNvSpPr>
            <p:nvPr/>
          </p:nvSpPr>
          <p:spPr bwMode="auto">
            <a:xfrm>
              <a:off x="10512425" y="4016375"/>
              <a:ext cx="503238" cy="474663"/>
            </a:xfrm>
            <a:custGeom>
              <a:avLst/>
              <a:gdLst>
                <a:gd name="T0" fmla="*/ 106 w 106"/>
                <a:gd name="T1" fmla="*/ 0 h 100"/>
                <a:gd name="T2" fmla="*/ 0 w 106"/>
                <a:gd name="T3" fmla="*/ 0 h 100"/>
                <a:gd name="T4" fmla="*/ 0 w 106"/>
                <a:gd name="T5" fmla="*/ 99 h 100"/>
                <a:gd name="T6" fmla="*/ 8 w 106"/>
                <a:gd name="T7" fmla="*/ 100 h 100"/>
                <a:gd name="T8" fmla="*/ 76 w 106"/>
                <a:gd name="T9" fmla="*/ 72 h 100"/>
                <a:gd name="T10" fmla="*/ 30 w 106"/>
                <a:gd name="T11" fmla="*/ 72 h 100"/>
                <a:gd name="T12" fmla="*/ 30 w 106"/>
                <a:gd name="T13" fmla="*/ 33 h 100"/>
                <a:gd name="T14" fmla="*/ 101 w 106"/>
                <a:gd name="T15" fmla="*/ 33 h 100"/>
                <a:gd name="T16" fmla="*/ 106 w 106"/>
                <a:gd name="T17" fmla="*/ 2 h 100"/>
                <a:gd name="T18" fmla="*/ 106 w 106"/>
                <a:gd name="T1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0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3" y="99"/>
                    <a:pt x="5" y="100"/>
                    <a:pt x="8" y="100"/>
                  </a:cubicBezTo>
                  <a:cubicBezTo>
                    <a:pt x="34" y="100"/>
                    <a:pt x="58" y="89"/>
                    <a:pt x="76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4" y="23"/>
                    <a:pt x="106" y="13"/>
                    <a:pt x="106" y="2"/>
                  </a:cubicBezTo>
                  <a:cubicBezTo>
                    <a:pt x="106" y="1"/>
                    <a:pt x="106" y="0"/>
                    <a:pt x="10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19"/>
            <p:cNvSpPr>
              <a:spLocks/>
            </p:cNvSpPr>
            <p:nvPr/>
          </p:nvSpPr>
          <p:spPr bwMode="auto">
            <a:xfrm>
              <a:off x="10512425" y="3959225"/>
              <a:ext cx="503238" cy="57150"/>
            </a:xfrm>
            <a:custGeom>
              <a:avLst/>
              <a:gdLst>
                <a:gd name="T0" fmla="*/ 105 w 106"/>
                <a:gd name="T1" fmla="*/ 0 h 12"/>
                <a:gd name="T2" fmla="*/ 0 w 106"/>
                <a:gd name="T3" fmla="*/ 0 h 12"/>
                <a:gd name="T4" fmla="*/ 0 w 106"/>
                <a:gd name="T5" fmla="*/ 12 h 12"/>
                <a:gd name="T6" fmla="*/ 106 w 106"/>
                <a:gd name="T7" fmla="*/ 12 h 12"/>
                <a:gd name="T8" fmla="*/ 105 w 10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2">
                  <a:moveTo>
                    <a:pt x="10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6" y="8"/>
                    <a:pt x="105" y="4"/>
                    <a:pt x="10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20"/>
            <p:cNvSpPr>
              <a:spLocks/>
            </p:cNvSpPr>
            <p:nvPr/>
          </p:nvSpPr>
          <p:spPr bwMode="auto">
            <a:xfrm>
              <a:off x="10653713" y="4173538"/>
              <a:ext cx="338138" cy="185738"/>
            </a:xfrm>
            <a:custGeom>
              <a:avLst/>
              <a:gdLst>
                <a:gd name="T0" fmla="*/ 71 w 71"/>
                <a:gd name="T1" fmla="*/ 0 h 39"/>
                <a:gd name="T2" fmla="*/ 0 w 71"/>
                <a:gd name="T3" fmla="*/ 0 h 39"/>
                <a:gd name="T4" fmla="*/ 0 w 71"/>
                <a:gd name="T5" fmla="*/ 39 h 39"/>
                <a:gd name="T6" fmla="*/ 46 w 71"/>
                <a:gd name="T7" fmla="*/ 39 h 39"/>
                <a:gd name="T8" fmla="*/ 71 w 7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39">
                  <a:moveTo>
                    <a:pt x="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7" y="29"/>
                    <a:pt x="65" y="15"/>
                    <a:pt x="71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Rectangle 21"/>
            <p:cNvSpPr>
              <a:spLocks noChangeArrowheads="1"/>
            </p:cNvSpPr>
            <p:nvPr/>
          </p:nvSpPr>
          <p:spPr bwMode="auto">
            <a:xfrm>
              <a:off x="10653713" y="481488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Rectangle 22"/>
            <p:cNvSpPr>
              <a:spLocks noChangeArrowheads="1"/>
            </p:cNvSpPr>
            <p:nvPr/>
          </p:nvSpPr>
          <p:spPr bwMode="auto">
            <a:xfrm>
              <a:off x="10653713" y="481488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Rectangle 23"/>
            <p:cNvSpPr>
              <a:spLocks noChangeArrowheads="1"/>
            </p:cNvSpPr>
            <p:nvPr/>
          </p:nvSpPr>
          <p:spPr bwMode="auto">
            <a:xfrm>
              <a:off x="10512425" y="5200650"/>
              <a:ext cx="1425575" cy="181133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Rectangle 24"/>
            <p:cNvSpPr>
              <a:spLocks noChangeArrowheads="1"/>
            </p:cNvSpPr>
            <p:nvPr/>
          </p:nvSpPr>
          <p:spPr bwMode="auto">
            <a:xfrm>
              <a:off x="10512425" y="5200650"/>
              <a:ext cx="1425575" cy="1811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Rectangle 25"/>
            <p:cNvSpPr>
              <a:spLocks noChangeArrowheads="1"/>
            </p:cNvSpPr>
            <p:nvPr/>
          </p:nvSpPr>
          <p:spPr bwMode="auto">
            <a:xfrm>
              <a:off x="10440988" y="5172075"/>
              <a:ext cx="1568450" cy="5715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Rectangle 26"/>
            <p:cNvSpPr>
              <a:spLocks noChangeArrowheads="1"/>
            </p:cNvSpPr>
            <p:nvPr/>
          </p:nvSpPr>
          <p:spPr bwMode="auto">
            <a:xfrm>
              <a:off x="10440988" y="5172075"/>
              <a:ext cx="156845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Rectangle 27"/>
            <p:cNvSpPr>
              <a:spLocks noChangeArrowheads="1"/>
            </p:cNvSpPr>
            <p:nvPr/>
          </p:nvSpPr>
          <p:spPr bwMode="auto">
            <a:xfrm>
              <a:off x="11296650" y="6650038"/>
              <a:ext cx="184150" cy="3571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Rectangle 28"/>
            <p:cNvSpPr>
              <a:spLocks noChangeArrowheads="1"/>
            </p:cNvSpPr>
            <p:nvPr/>
          </p:nvSpPr>
          <p:spPr bwMode="auto">
            <a:xfrm>
              <a:off x="10972800" y="6650038"/>
              <a:ext cx="185738" cy="3571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Rectangle 29"/>
            <p:cNvSpPr>
              <a:spLocks noChangeArrowheads="1"/>
            </p:cNvSpPr>
            <p:nvPr/>
          </p:nvSpPr>
          <p:spPr bwMode="auto">
            <a:xfrm>
              <a:off x="10972800" y="6650038"/>
              <a:ext cx="185738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Rectangle 30"/>
            <p:cNvSpPr>
              <a:spLocks noChangeArrowheads="1"/>
            </p:cNvSpPr>
            <p:nvPr/>
          </p:nvSpPr>
          <p:spPr bwMode="auto">
            <a:xfrm>
              <a:off x="10653713" y="5389563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Rectangle 31"/>
            <p:cNvSpPr>
              <a:spLocks noChangeArrowheads="1"/>
            </p:cNvSpPr>
            <p:nvPr/>
          </p:nvSpPr>
          <p:spPr bwMode="auto">
            <a:xfrm>
              <a:off x="10653713" y="5389563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Rectangle 32"/>
            <p:cNvSpPr>
              <a:spLocks noChangeArrowheads="1"/>
            </p:cNvSpPr>
            <p:nvPr/>
          </p:nvSpPr>
          <p:spPr bwMode="auto">
            <a:xfrm>
              <a:off x="10653713" y="570865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Rectangle 33"/>
            <p:cNvSpPr>
              <a:spLocks noChangeArrowheads="1"/>
            </p:cNvSpPr>
            <p:nvPr/>
          </p:nvSpPr>
          <p:spPr bwMode="auto">
            <a:xfrm>
              <a:off x="10653713" y="570865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Rectangle 34"/>
            <p:cNvSpPr>
              <a:spLocks noChangeArrowheads="1"/>
            </p:cNvSpPr>
            <p:nvPr/>
          </p:nvSpPr>
          <p:spPr bwMode="auto">
            <a:xfrm>
              <a:off x="10653713" y="602773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Rectangle 35"/>
            <p:cNvSpPr>
              <a:spLocks noChangeArrowheads="1"/>
            </p:cNvSpPr>
            <p:nvPr/>
          </p:nvSpPr>
          <p:spPr bwMode="auto">
            <a:xfrm>
              <a:off x="10653713" y="602773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Rectangle 36"/>
            <p:cNvSpPr>
              <a:spLocks noChangeArrowheads="1"/>
            </p:cNvSpPr>
            <p:nvPr/>
          </p:nvSpPr>
          <p:spPr bwMode="auto">
            <a:xfrm>
              <a:off x="10653713" y="635000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Rectangle 37"/>
            <p:cNvSpPr>
              <a:spLocks noChangeArrowheads="1"/>
            </p:cNvSpPr>
            <p:nvPr/>
          </p:nvSpPr>
          <p:spPr bwMode="auto">
            <a:xfrm>
              <a:off x="10653713" y="635000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Rectangle 38"/>
            <p:cNvSpPr>
              <a:spLocks noChangeArrowheads="1"/>
            </p:cNvSpPr>
            <p:nvPr/>
          </p:nvSpPr>
          <p:spPr bwMode="auto">
            <a:xfrm>
              <a:off x="10198100" y="6726238"/>
              <a:ext cx="76200" cy="28575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Oval 39"/>
            <p:cNvSpPr>
              <a:spLocks noChangeArrowheads="1"/>
            </p:cNvSpPr>
            <p:nvPr/>
          </p:nvSpPr>
          <p:spPr bwMode="auto">
            <a:xfrm>
              <a:off x="10045700" y="6478588"/>
              <a:ext cx="376238" cy="3762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Oval 40"/>
            <p:cNvSpPr>
              <a:spLocks noChangeArrowheads="1"/>
            </p:cNvSpPr>
            <p:nvPr/>
          </p:nvSpPr>
          <p:spPr bwMode="auto">
            <a:xfrm>
              <a:off x="10093325" y="6284913"/>
              <a:ext cx="276225" cy="2746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Rectangle 41"/>
            <p:cNvSpPr>
              <a:spLocks noChangeArrowheads="1"/>
            </p:cNvSpPr>
            <p:nvPr/>
          </p:nvSpPr>
          <p:spPr bwMode="auto">
            <a:xfrm>
              <a:off x="9736138" y="6726238"/>
              <a:ext cx="76200" cy="28575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Oval 42"/>
            <p:cNvSpPr>
              <a:spLocks noChangeArrowheads="1"/>
            </p:cNvSpPr>
            <p:nvPr/>
          </p:nvSpPr>
          <p:spPr bwMode="auto">
            <a:xfrm>
              <a:off x="9585325" y="6478588"/>
              <a:ext cx="374650" cy="3762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Oval 43"/>
            <p:cNvSpPr>
              <a:spLocks noChangeArrowheads="1"/>
            </p:cNvSpPr>
            <p:nvPr/>
          </p:nvSpPr>
          <p:spPr bwMode="auto">
            <a:xfrm>
              <a:off x="9631363" y="6284913"/>
              <a:ext cx="276225" cy="2746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44"/>
            <p:cNvSpPr>
              <a:spLocks noEditPoints="1"/>
            </p:cNvSpPr>
            <p:nvPr/>
          </p:nvSpPr>
          <p:spPr bwMode="auto">
            <a:xfrm>
              <a:off x="10317163" y="3825875"/>
              <a:ext cx="465138" cy="395288"/>
            </a:xfrm>
            <a:custGeom>
              <a:avLst/>
              <a:gdLst>
                <a:gd name="T0" fmla="*/ 93 w 98"/>
                <a:gd name="T1" fmla="*/ 78 h 83"/>
                <a:gd name="T2" fmla="*/ 0 w 98"/>
                <a:gd name="T3" fmla="*/ 15 h 83"/>
                <a:gd name="T4" fmla="*/ 0 w 98"/>
                <a:gd name="T5" fmla="*/ 83 h 83"/>
                <a:gd name="T6" fmla="*/ 98 w 98"/>
                <a:gd name="T7" fmla="*/ 0 h 83"/>
                <a:gd name="T8" fmla="*/ 0 w 98"/>
                <a:gd name="T9" fmla="*/ 0 h 83"/>
                <a:gd name="T10" fmla="*/ 57 w 98"/>
                <a:gd name="T11" fmla="*/ 47 h 83"/>
                <a:gd name="T12" fmla="*/ 54 w 98"/>
                <a:gd name="T13" fmla="*/ 42 h 83"/>
                <a:gd name="T14" fmla="*/ 51 w 98"/>
                <a:gd name="T15" fmla="*/ 40 h 83"/>
                <a:gd name="T16" fmla="*/ 46 w 98"/>
                <a:gd name="T17" fmla="*/ 37 h 83"/>
                <a:gd name="T18" fmla="*/ 41 w 98"/>
                <a:gd name="T19" fmla="*/ 37 h 83"/>
                <a:gd name="T20" fmla="*/ 36 w 98"/>
                <a:gd name="T21" fmla="*/ 40 h 83"/>
                <a:gd name="T22" fmla="*/ 33 w 98"/>
                <a:gd name="T23" fmla="*/ 42 h 83"/>
                <a:gd name="T24" fmla="*/ 30 w 98"/>
                <a:gd name="T25" fmla="*/ 47 h 83"/>
                <a:gd name="T26" fmla="*/ 29 w 98"/>
                <a:gd name="T27" fmla="*/ 51 h 83"/>
                <a:gd name="T28" fmla="*/ 30 w 98"/>
                <a:gd name="T29" fmla="*/ 57 h 83"/>
                <a:gd name="T30" fmla="*/ 32 w 98"/>
                <a:gd name="T31" fmla="*/ 60 h 83"/>
                <a:gd name="T32" fmla="*/ 37 w 98"/>
                <a:gd name="T33" fmla="*/ 64 h 83"/>
                <a:gd name="T34" fmla="*/ 41 w 98"/>
                <a:gd name="T35" fmla="*/ 66 h 83"/>
                <a:gd name="T36" fmla="*/ 44 w 98"/>
                <a:gd name="T37" fmla="*/ 62 h 83"/>
                <a:gd name="T38" fmla="*/ 50 w 98"/>
                <a:gd name="T39" fmla="*/ 65 h 83"/>
                <a:gd name="T40" fmla="*/ 51 w 98"/>
                <a:gd name="T41" fmla="*/ 59 h 83"/>
                <a:gd name="T42" fmla="*/ 57 w 98"/>
                <a:gd name="T43" fmla="*/ 58 h 83"/>
                <a:gd name="T44" fmla="*/ 54 w 98"/>
                <a:gd name="T45" fmla="*/ 53 h 83"/>
                <a:gd name="T46" fmla="*/ 49 w 98"/>
                <a:gd name="T47" fmla="*/ 52 h 83"/>
                <a:gd name="T48" fmla="*/ 40 w 98"/>
                <a:gd name="T49" fmla="*/ 56 h 83"/>
                <a:gd name="T50" fmla="*/ 44 w 98"/>
                <a:gd name="T51" fmla="*/ 46 h 83"/>
                <a:gd name="T52" fmla="*/ 41 w 98"/>
                <a:gd name="T53" fmla="*/ 52 h 83"/>
                <a:gd name="T54" fmla="*/ 44 w 98"/>
                <a:gd name="T55" fmla="*/ 54 h 83"/>
                <a:gd name="T56" fmla="*/ 67 w 98"/>
                <a:gd name="T57" fmla="*/ 41 h 83"/>
                <a:gd name="T58" fmla="*/ 69 w 98"/>
                <a:gd name="T59" fmla="*/ 38 h 83"/>
                <a:gd name="T60" fmla="*/ 67 w 98"/>
                <a:gd name="T61" fmla="*/ 36 h 83"/>
                <a:gd name="T62" fmla="*/ 63 w 98"/>
                <a:gd name="T63" fmla="*/ 36 h 83"/>
                <a:gd name="T64" fmla="*/ 61 w 98"/>
                <a:gd name="T65" fmla="*/ 33 h 83"/>
                <a:gd name="T66" fmla="*/ 58 w 98"/>
                <a:gd name="T67" fmla="*/ 37 h 83"/>
                <a:gd name="T68" fmla="*/ 55 w 98"/>
                <a:gd name="T69" fmla="*/ 37 h 83"/>
                <a:gd name="T70" fmla="*/ 54 w 98"/>
                <a:gd name="T71" fmla="*/ 39 h 83"/>
                <a:gd name="T72" fmla="*/ 56 w 98"/>
                <a:gd name="T73" fmla="*/ 42 h 83"/>
                <a:gd name="T74" fmla="*/ 54 w 98"/>
                <a:gd name="T75" fmla="*/ 45 h 83"/>
                <a:gd name="T76" fmla="*/ 56 w 98"/>
                <a:gd name="T77" fmla="*/ 46 h 83"/>
                <a:gd name="T78" fmla="*/ 60 w 98"/>
                <a:gd name="T79" fmla="*/ 49 h 83"/>
                <a:gd name="T80" fmla="*/ 63 w 98"/>
                <a:gd name="T81" fmla="*/ 49 h 83"/>
                <a:gd name="T82" fmla="*/ 67 w 98"/>
                <a:gd name="T83" fmla="*/ 46 h 83"/>
                <a:gd name="T84" fmla="*/ 69 w 98"/>
                <a:gd name="T85" fmla="*/ 45 h 83"/>
                <a:gd name="T86" fmla="*/ 67 w 98"/>
                <a:gd name="T87" fmla="*/ 42 h 83"/>
                <a:gd name="T88" fmla="*/ 59 w 98"/>
                <a:gd name="T89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" h="83">
                  <a:moveTo>
                    <a:pt x="5" y="20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  <a:moveTo>
                    <a:pt x="0" y="15"/>
                  </a:moveTo>
                  <a:cubicBezTo>
                    <a:pt x="98" y="15"/>
                    <a:pt x="98" y="15"/>
                    <a:pt x="98" y="15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0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8" y="50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7" y="47"/>
                    <a:pt x="57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8"/>
                    <a:pt x="29" y="4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4"/>
                    <a:pt x="33" y="54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3"/>
                    <a:pt x="54" y="53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0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5"/>
                    <a:pt x="48" y="56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2" y="58"/>
                    <a:pt x="41" y="57"/>
                    <a:pt x="40" y="56"/>
                  </a:cubicBezTo>
                  <a:cubicBezTo>
                    <a:pt x="39" y="55"/>
                    <a:pt x="38" y="53"/>
                    <a:pt x="38" y="52"/>
                  </a:cubicBezTo>
                  <a:cubicBezTo>
                    <a:pt x="38" y="50"/>
                    <a:pt x="39" y="49"/>
                    <a:pt x="40" y="48"/>
                  </a:cubicBezTo>
                  <a:cubicBezTo>
                    <a:pt x="41" y="47"/>
                    <a:pt x="42" y="46"/>
                    <a:pt x="44" y="46"/>
                  </a:cubicBezTo>
                  <a:cubicBezTo>
                    <a:pt x="45" y="46"/>
                    <a:pt x="47" y="47"/>
                    <a:pt x="48" y="48"/>
                  </a:cubicBezTo>
                  <a:cubicBezTo>
                    <a:pt x="49" y="49"/>
                    <a:pt x="49" y="50"/>
                    <a:pt x="49" y="52"/>
                  </a:cubicBezTo>
                  <a:close/>
                  <a:moveTo>
                    <a:pt x="41" y="52"/>
                  </a:moveTo>
                  <a:cubicBezTo>
                    <a:pt x="41" y="50"/>
                    <a:pt x="42" y="49"/>
                    <a:pt x="44" y="49"/>
                  </a:cubicBezTo>
                  <a:cubicBezTo>
                    <a:pt x="45" y="49"/>
                    <a:pt x="46" y="50"/>
                    <a:pt x="46" y="52"/>
                  </a:cubicBezTo>
                  <a:cubicBezTo>
                    <a:pt x="46" y="53"/>
                    <a:pt x="45" y="54"/>
                    <a:pt x="44" y="54"/>
                  </a:cubicBezTo>
                  <a:cubicBezTo>
                    <a:pt x="42" y="54"/>
                    <a:pt x="41" y="53"/>
                    <a:pt x="41" y="52"/>
                  </a:cubicBezTo>
                  <a:close/>
                  <a:moveTo>
                    <a:pt x="67" y="42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7"/>
                    <a:pt x="64" y="36"/>
                    <a:pt x="63" y="36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9" y="36"/>
                    <a:pt x="58" y="37"/>
                    <a:pt x="58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9" y="46"/>
                    <a:pt x="60" y="4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4" y="46"/>
                    <a:pt x="65" y="46"/>
                    <a:pt x="65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7" y="42"/>
                    <a:pt x="67" y="42"/>
                    <a:pt x="67" y="42"/>
                  </a:cubicBezTo>
                  <a:close/>
                  <a:moveTo>
                    <a:pt x="64" y="41"/>
                  </a:moveTo>
                  <a:cubicBezTo>
                    <a:pt x="64" y="42"/>
                    <a:pt x="63" y="43"/>
                    <a:pt x="62" y="43"/>
                  </a:cubicBezTo>
                  <a:cubicBezTo>
                    <a:pt x="60" y="43"/>
                    <a:pt x="59" y="42"/>
                    <a:pt x="59" y="41"/>
                  </a:cubicBezTo>
                  <a:cubicBezTo>
                    <a:pt x="59" y="40"/>
                    <a:pt x="60" y="39"/>
                    <a:pt x="62" y="39"/>
                  </a:cubicBezTo>
                  <a:cubicBezTo>
                    <a:pt x="63" y="39"/>
                    <a:pt x="64" y="40"/>
                    <a:pt x="6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Oval 45"/>
            <p:cNvSpPr>
              <a:spLocks noChangeArrowheads="1"/>
            </p:cNvSpPr>
            <p:nvPr/>
          </p:nvSpPr>
          <p:spPr bwMode="auto">
            <a:xfrm>
              <a:off x="10002838" y="3479800"/>
              <a:ext cx="931863" cy="927100"/>
            </a:xfrm>
            <a:prstGeom prst="ellipse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46"/>
            <p:cNvSpPr>
              <a:spLocks noEditPoints="1"/>
            </p:cNvSpPr>
            <p:nvPr/>
          </p:nvSpPr>
          <p:spPr bwMode="auto">
            <a:xfrm>
              <a:off x="10236200" y="3744913"/>
              <a:ext cx="465138" cy="395288"/>
            </a:xfrm>
            <a:custGeom>
              <a:avLst/>
              <a:gdLst>
                <a:gd name="T0" fmla="*/ 93 w 98"/>
                <a:gd name="T1" fmla="*/ 78 h 83"/>
                <a:gd name="T2" fmla="*/ 0 w 98"/>
                <a:gd name="T3" fmla="*/ 15 h 83"/>
                <a:gd name="T4" fmla="*/ 0 w 98"/>
                <a:gd name="T5" fmla="*/ 83 h 83"/>
                <a:gd name="T6" fmla="*/ 98 w 98"/>
                <a:gd name="T7" fmla="*/ 0 h 83"/>
                <a:gd name="T8" fmla="*/ 0 w 98"/>
                <a:gd name="T9" fmla="*/ 0 h 83"/>
                <a:gd name="T10" fmla="*/ 57 w 98"/>
                <a:gd name="T11" fmla="*/ 47 h 83"/>
                <a:gd name="T12" fmla="*/ 54 w 98"/>
                <a:gd name="T13" fmla="*/ 42 h 83"/>
                <a:gd name="T14" fmla="*/ 51 w 98"/>
                <a:gd name="T15" fmla="*/ 40 h 83"/>
                <a:gd name="T16" fmla="*/ 46 w 98"/>
                <a:gd name="T17" fmla="*/ 37 h 83"/>
                <a:gd name="T18" fmla="*/ 41 w 98"/>
                <a:gd name="T19" fmla="*/ 37 h 83"/>
                <a:gd name="T20" fmla="*/ 36 w 98"/>
                <a:gd name="T21" fmla="*/ 40 h 83"/>
                <a:gd name="T22" fmla="*/ 33 w 98"/>
                <a:gd name="T23" fmla="*/ 42 h 83"/>
                <a:gd name="T24" fmla="*/ 30 w 98"/>
                <a:gd name="T25" fmla="*/ 47 h 83"/>
                <a:gd name="T26" fmla="*/ 29 w 98"/>
                <a:gd name="T27" fmla="*/ 51 h 83"/>
                <a:gd name="T28" fmla="*/ 30 w 98"/>
                <a:gd name="T29" fmla="*/ 57 h 83"/>
                <a:gd name="T30" fmla="*/ 32 w 98"/>
                <a:gd name="T31" fmla="*/ 60 h 83"/>
                <a:gd name="T32" fmla="*/ 37 w 98"/>
                <a:gd name="T33" fmla="*/ 64 h 83"/>
                <a:gd name="T34" fmla="*/ 41 w 98"/>
                <a:gd name="T35" fmla="*/ 66 h 83"/>
                <a:gd name="T36" fmla="*/ 44 w 98"/>
                <a:gd name="T37" fmla="*/ 62 h 83"/>
                <a:gd name="T38" fmla="*/ 50 w 98"/>
                <a:gd name="T39" fmla="*/ 65 h 83"/>
                <a:gd name="T40" fmla="*/ 51 w 98"/>
                <a:gd name="T41" fmla="*/ 59 h 83"/>
                <a:gd name="T42" fmla="*/ 57 w 98"/>
                <a:gd name="T43" fmla="*/ 58 h 83"/>
                <a:gd name="T44" fmla="*/ 54 w 98"/>
                <a:gd name="T45" fmla="*/ 53 h 83"/>
                <a:gd name="T46" fmla="*/ 49 w 98"/>
                <a:gd name="T47" fmla="*/ 52 h 83"/>
                <a:gd name="T48" fmla="*/ 40 w 98"/>
                <a:gd name="T49" fmla="*/ 56 h 83"/>
                <a:gd name="T50" fmla="*/ 44 w 98"/>
                <a:gd name="T51" fmla="*/ 46 h 83"/>
                <a:gd name="T52" fmla="*/ 41 w 98"/>
                <a:gd name="T53" fmla="*/ 52 h 83"/>
                <a:gd name="T54" fmla="*/ 44 w 98"/>
                <a:gd name="T55" fmla="*/ 54 h 83"/>
                <a:gd name="T56" fmla="*/ 67 w 98"/>
                <a:gd name="T57" fmla="*/ 41 h 83"/>
                <a:gd name="T58" fmla="*/ 69 w 98"/>
                <a:gd name="T59" fmla="*/ 38 h 83"/>
                <a:gd name="T60" fmla="*/ 67 w 98"/>
                <a:gd name="T61" fmla="*/ 36 h 83"/>
                <a:gd name="T62" fmla="*/ 63 w 98"/>
                <a:gd name="T63" fmla="*/ 36 h 83"/>
                <a:gd name="T64" fmla="*/ 61 w 98"/>
                <a:gd name="T65" fmla="*/ 33 h 83"/>
                <a:gd name="T66" fmla="*/ 58 w 98"/>
                <a:gd name="T67" fmla="*/ 37 h 83"/>
                <a:gd name="T68" fmla="*/ 55 w 98"/>
                <a:gd name="T69" fmla="*/ 37 h 83"/>
                <a:gd name="T70" fmla="*/ 54 w 98"/>
                <a:gd name="T71" fmla="*/ 39 h 83"/>
                <a:gd name="T72" fmla="*/ 56 w 98"/>
                <a:gd name="T73" fmla="*/ 42 h 83"/>
                <a:gd name="T74" fmla="*/ 54 w 98"/>
                <a:gd name="T75" fmla="*/ 45 h 83"/>
                <a:gd name="T76" fmla="*/ 56 w 98"/>
                <a:gd name="T77" fmla="*/ 46 h 83"/>
                <a:gd name="T78" fmla="*/ 60 w 98"/>
                <a:gd name="T79" fmla="*/ 49 h 83"/>
                <a:gd name="T80" fmla="*/ 63 w 98"/>
                <a:gd name="T81" fmla="*/ 49 h 83"/>
                <a:gd name="T82" fmla="*/ 67 w 98"/>
                <a:gd name="T83" fmla="*/ 46 h 83"/>
                <a:gd name="T84" fmla="*/ 69 w 98"/>
                <a:gd name="T85" fmla="*/ 45 h 83"/>
                <a:gd name="T86" fmla="*/ 67 w 98"/>
                <a:gd name="T87" fmla="*/ 42 h 83"/>
                <a:gd name="T88" fmla="*/ 59 w 98"/>
                <a:gd name="T89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" h="83">
                  <a:moveTo>
                    <a:pt x="5" y="20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  <a:moveTo>
                    <a:pt x="0" y="15"/>
                  </a:moveTo>
                  <a:cubicBezTo>
                    <a:pt x="98" y="15"/>
                    <a:pt x="98" y="15"/>
                    <a:pt x="98" y="15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0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8" y="50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7" y="47"/>
                    <a:pt x="57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8"/>
                    <a:pt x="29" y="4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4"/>
                    <a:pt x="33" y="54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3"/>
                    <a:pt x="54" y="53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0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5"/>
                    <a:pt x="48" y="56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2" y="58"/>
                    <a:pt x="41" y="57"/>
                    <a:pt x="40" y="56"/>
                  </a:cubicBezTo>
                  <a:cubicBezTo>
                    <a:pt x="39" y="55"/>
                    <a:pt x="38" y="53"/>
                    <a:pt x="38" y="52"/>
                  </a:cubicBezTo>
                  <a:cubicBezTo>
                    <a:pt x="38" y="50"/>
                    <a:pt x="39" y="49"/>
                    <a:pt x="40" y="48"/>
                  </a:cubicBezTo>
                  <a:cubicBezTo>
                    <a:pt x="41" y="47"/>
                    <a:pt x="42" y="46"/>
                    <a:pt x="44" y="46"/>
                  </a:cubicBezTo>
                  <a:cubicBezTo>
                    <a:pt x="45" y="46"/>
                    <a:pt x="47" y="47"/>
                    <a:pt x="48" y="48"/>
                  </a:cubicBezTo>
                  <a:cubicBezTo>
                    <a:pt x="49" y="49"/>
                    <a:pt x="49" y="50"/>
                    <a:pt x="49" y="52"/>
                  </a:cubicBezTo>
                  <a:close/>
                  <a:moveTo>
                    <a:pt x="41" y="52"/>
                  </a:moveTo>
                  <a:cubicBezTo>
                    <a:pt x="41" y="50"/>
                    <a:pt x="42" y="49"/>
                    <a:pt x="44" y="49"/>
                  </a:cubicBezTo>
                  <a:cubicBezTo>
                    <a:pt x="45" y="49"/>
                    <a:pt x="46" y="50"/>
                    <a:pt x="46" y="52"/>
                  </a:cubicBezTo>
                  <a:cubicBezTo>
                    <a:pt x="46" y="53"/>
                    <a:pt x="45" y="54"/>
                    <a:pt x="44" y="54"/>
                  </a:cubicBezTo>
                  <a:cubicBezTo>
                    <a:pt x="42" y="54"/>
                    <a:pt x="41" y="53"/>
                    <a:pt x="41" y="52"/>
                  </a:cubicBezTo>
                  <a:close/>
                  <a:moveTo>
                    <a:pt x="67" y="42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7"/>
                    <a:pt x="64" y="36"/>
                    <a:pt x="63" y="36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9" y="36"/>
                    <a:pt x="58" y="37"/>
                    <a:pt x="58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9" y="46"/>
                    <a:pt x="60" y="4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4" y="46"/>
                    <a:pt x="65" y="46"/>
                    <a:pt x="65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7" y="42"/>
                    <a:pt x="67" y="42"/>
                    <a:pt x="67" y="42"/>
                  </a:cubicBezTo>
                  <a:close/>
                  <a:moveTo>
                    <a:pt x="64" y="41"/>
                  </a:moveTo>
                  <a:cubicBezTo>
                    <a:pt x="64" y="42"/>
                    <a:pt x="63" y="43"/>
                    <a:pt x="62" y="43"/>
                  </a:cubicBezTo>
                  <a:cubicBezTo>
                    <a:pt x="60" y="43"/>
                    <a:pt x="59" y="42"/>
                    <a:pt x="59" y="41"/>
                  </a:cubicBezTo>
                  <a:cubicBezTo>
                    <a:pt x="59" y="40"/>
                    <a:pt x="60" y="39"/>
                    <a:pt x="62" y="39"/>
                  </a:cubicBezTo>
                  <a:cubicBezTo>
                    <a:pt x="63" y="39"/>
                    <a:pt x="64" y="40"/>
                    <a:pt x="64" y="4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47"/>
            <p:cNvSpPr>
              <a:spLocks noEditPoints="1"/>
            </p:cNvSpPr>
            <p:nvPr/>
          </p:nvSpPr>
          <p:spPr bwMode="auto">
            <a:xfrm>
              <a:off x="10729913" y="5229225"/>
              <a:ext cx="604838" cy="479425"/>
            </a:xfrm>
            <a:custGeom>
              <a:avLst/>
              <a:gdLst>
                <a:gd name="T0" fmla="*/ 127 w 127"/>
                <a:gd name="T1" fmla="*/ 73 h 101"/>
                <a:gd name="T2" fmla="*/ 0 w 127"/>
                <a:gd name="T3" fmla="*/ 73 h 101"/>
                <a:gd name="T4" fmla="*/ 16 w 127"/>
                <a:gd name="T5" fmla="*/ 101 h 101"/>
                <a:gd name="T6" fmla="*/ 112 w 127"/>
                <a:gd name="T7" fmla="*/ 101 h 101"/>
                <a:gd name="T8" fmla="*/ 127 w 127"/>
                <a:gd name="T9" fmla="*/ 73 h 101"/>
                <a:gd name="T10" fmla="*/ 95 w 127"/>
                <a:gd name="T11" fmla="*/ 0 h 101"/>
                <a:gd name="T12" fmla="*/ 33 w 127"/>
                <a:gd name="T13" fmla="*/ 0 h 101"/>
                <a:gd name="T14" fmla="*/ 3 w 127"/>
                <a:gd name="T15" fmla="*/ 34 h 101"/>
                <a:gd name="T16" fmla="*/ 124 w 127"/>
                <a:gd name="T17" fmla="*/ 34 h 101"/>
                <a:gd name="T18" fmla="*/ 95 w 127"/>
                <a:gd name="T1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01">
                  <a:moveTo>
                    <a:pt x="127" y="73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3" y="83"/>
                    <a:pt x="8" y="93"/>
                    <a:pt x="16" y="101"/>
                  </a:cubicBezTo>
                  <a:cubicBezTo>
                    <a:pt x="112" y="101"/>
                    <a:pt x="112" y="101"/>
                    <a:pt x="112" y="101"/>
                  </a:cubicBezTo>
                  <a:cubicBezTo>
                    <a:pt x="119" y="93"/>
                    <a:pt x="124" y="83"/>
                    <a:pt x="127" y="73"/>
                  </a:cubicBezTo>
                  <a:moveTo>
                    <a:pt x="95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9" y="7"/>
                    <a:pt x="9" y="19"/>
                    <a:pt x="3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19" y="19"/>
                    <a:pt x="108" y="7"/>
                    <a:pt x="95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48"/>
            <p:cNvSpPr>
              <a:spLocks/>
            </p:cNvSpPr>
            <p:nvPr/>
          </p:nvSpPr>
          <p:spPr bwMode="auto">
            <a:xfrm>
              <a:off x="10887075" y="5191125"/>
              <a:ext cx="295275" cy="38100"/>
            </a:xfrm>
            <a:custGeom>
              <a:avLst/>
              <a:gdLst>
                <a:gd name="T0" fmla="*/ 31 w 62"/>
                <a:gd name="T1" fmla="*/ 0 h 8"/>
                <a:gd name="T2" fmla="*/ 0 w 62"/>
                <a:gd name="T3" fmla="*/ 8 h 8"/>
                <a:gd name="T4" fmla="*/ 62 w 62"/>
                <a:gd name="T5" fmla="*/ 8 h 8"/>
                <a:gd name="T6" fmla="*/ 31 w 62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8">
                  <a:moveTo>
                    <a:pt x="31" y="0"/>
                  </a:moveTo>
                  <a:cubicBezTo>
                    <a:pt x="19" y="0"/>
                    <a:pt x="9" y="3"/>
                    <a:pt x="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53" y="3"/>
                    <a:pt x="42" y="0"/>
                    <a:pt x="31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49"/>
            <p:cNvSpPr>
              <a:spLocks/>
            </p:cNvSpPr>
            <p:nvPr/>
          </p:nvSpPr>
          <p:spPr bwMode="auto">
            <a:xfrm>
              <a:off x="10725150" y="5389563"/>
              <a:ext cx="619125" cy="185738"/>
            </a:xfrm>
            <a:custGeom>
              <a:avLst/>
              <a:gdLst>
                <a:gd name="T0" fmla="*/ 125 w 130"/>
                <a:gd name="T1" fmla="*/ 0 h 39"/>
                <a:gd name="T2" fmla="*/ 4 w 130"/>
                <a:gd name="T3" fmla="*/ 0 h 39"/>
                <a:gd name="T4" fmla="*/ 0 w 130"/>
                <a:gd name="T5" fmla="*/ 23 h 39"/>
                <a:gd name="T6" fmla="*/ 1 w 130"/>
                <a:gd name="T7" fmla="*/ 39 h 39"/>
                <a:gd name="T8" fmla="*/ 128 w 130"/>
                <a:gd name="T9" fmla="*/ 39 h 39"/>
                <a:gd name="T10" fmla="*/ 130 w 130"/>
                <a:gd name="T11" fmla="*/ 23 h 39"/>
                <a:gd name="T12" fmla="*/ 125 w 13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39">
                  <a:moveTo>
                    <a:pt x="12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7"/>
                    <a:pt x="0" y="15"/>
                    <a:pt x="0" y="23"/>
                  </a:cubicBezTo>
                  <a:cubicBezTo>
                    <a:pt x="0" y="28"/>
                    <a:pt x="0" y="34"/>
                    <a:pt x="1" y="39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9" y="34"/>
                    <a:pt x="130" y="28"/>
                    <a:pt x="130" y="23"/>
                  </a:cubicBezTo>
                  <a:cubicBezTo>
                    <a:pt x="130" y="15"/>
                    <a:pt x="128" y="7"/>
                    <a:pt x="12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50"/>
            <p:cNvSpPr>
              <a:spLocks/>
            </p:cNvSpPr>
            <p:nvPr/>
          </p:nvSpPr>
          <p:spPr bwMode="auto">
            <a:xfrm>
              <a:off x="10806113" y="5708650"/>
              <a:ext cx="457200" cy="100013"/>
            </a:xfrm>
            <a:custGeom>
              <a:avLst/>
              <a:gdLst>
                <a:gd name="T0" fmla="*/ 96 w 96"/>
                <a:gd name="T1" fmla="*/ 0 h 21"/>
                <a:gd name="T2" fmla="*/ 0 w 96"/>
                <a:gd name="T3" fmla="*/ 0 h 21"/>
                <a:gd name="T4" fmla="*/ 48 w 96"/>
                <a:gd name="T5" fmla="*/ 21 h 21"/>
                <a:gd name="T6" fmla="*/ 96 w 9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21">
                  <a:moveTo>
                    <a:pt x="9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9" y="21"/>
                    <a:pt x="48" y="21"/>
                  </a:cubicBezTo>
                  <a:cubicBezTo>
                    <a:pt x="67" y="21"/>
                    <a:pt x="84" y="13"/>
                    <a:pt x="96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Oval 51"/>
            <p:cNvSpPr>
              <a:spLocks noChangeArrowheads="1"/>
            </p:cNvSpPr>
            <p:nvPr/>
          </p:nvSpPr>
          <p:spPr bwMode="auto">
            <a:xfrm>
              <a:off x="10687050" y="5153025"/>
              <a:ext cx="619125" cy="617538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52"/>
            <p:cNvSpPr>
              <a:spLocks noEditPoints="1"/>
            </p:cNvSpPr>
            <p:nvPr/>
          </p:nvSpPr>
          <p:spPr bwMode="auto">
            <a:xfrm>
              <a:off x="10839450" y="5329238"/>
              <a:ext cx="309563" cy="265113"/>
            </a:xfrm>
            <a:custGeom>
              <a:avLst/>
              <a:gdLst>
                <a:gd name="T0" fmla="*/ 62 w 65"/>
                <a:gd name="T1" fmla="*/ 53 h 56"/>
                <a:gd name="T2" fmla="*/ 0 w 65"/>
                <a:gd name="T3" fmla="*/ 10 h 56"/>
                <a:gd name="T4" fmla="*/ 0 w 65"/>
                <a:gd name="T5" fmla="*/ 56 h 56"/>
                <a:gd name="T6" fmla="*/ 65 w 65"/>
                <a:gd name="T7" fmla="*/ 0 h 56"/>
                <a:gd name="T8" fmla="*/ 0 w 65"/>
                <a:gd name="T9" fmla="*/ 0 h 56"/>
                <a:gd name="T10" fmla="*/ 38 w 65"/>
                <a:gd name="T11" fmla="*/ 32 h 56"/>
                <a:gd name="T12" fmla="*/ 36 w 65"/>
                <a:gd name="T13" fmla="*/ 28 h 56"/>
                <a:gd name="T14" fmla="*/ 34 w 65"/>
                <a:gd name="T15" fmla="*/ 27 h 56"/>
                <a:gd name="T16" fmla="*/ 31 w 65"/>
                <a:gd name="T17" fmla="*/ 25 h 56"/>
                <a:gd name="T18" fmla="*/ 28 w 65"/>
                <a:gd name="T19" fmla="*/ 25 h 56"/>
                <a:gd name="T20" fmla="*/ 24 w 65"/>
                <a:gd name="T21" fmla="*/ 27 h 56"/>
                <a:gd name="T22" fmla="*/ 22 w 65"/>
                <a:gd name="T23" fmla="*/ 28 h 56"/>
                <a:gd name="T24" fmla="*/ 20 w 65"/>
                <a:gd name="T25" fmla="*/ 32 h 56"/>
                <a:gd name="T26" fmla="*/ 20 w 65"/>
                <a:gd name="T27" fmla="*/ 34 h 56"/>
                <a:gd name="T28" fmla="*/ 20 w 65"/>
                <a:gd name="T29" fmla="*/ 38 h 56"/>
                <a:gd name="T30" fmla="*/ 22 w 65"/>
                <a:gd name="T31" fmla="*/ 41 h 56"/>
                <a:gd name="T32" fmla="*/ 25 w 65"/>
                <a:gd name="T33" fmla="*/ 43 h 56"/>
                <a:gd name="T34" fmla="*/ 27 w 65"/>
                <a:gd name="T35" fmla="*/ 44 h 56"/>
                <a:gd name="T36" fmla="*/ 30 w 65"/>
                <a:gd name="T37" fmla="*/ 42 h 56"/>
                <a:gd name="T38" fmla="*/ 33 w 65"/>
                <a:gd name="T39" fmla="*/ 43 h 56"/>
                <a:gd name="T40" fmla="*/ 34 w 65"/>
                <a:gd name="T41" fmla="*/ 40 h 56"/>
                <a:gd name="T42" fmla="*/ 38 w 65"/>
                <a:gd name="T43" fmla="*/ 39 h 56"/>
                <a:gd name="T44" fmla="*/ 36 w 65"/>
                <a:gd name="T45" fmla="*/ 36 h 56"/>
                <a:gd name="T46" fmla="*/ 32 w 65"/>
                <a:gd name="T47" fmla="*/ 38 h 56"/>
                <a:gd name="T48" fmla="*/ 25 w 65"/>
                <a:gd name="T49" fmla="*/ 35 h 56"/>
                <a:gd name="T50" fmla="*/ 32 w 65"/>
                <a:gd name="T51" fmla="*/ 32 h 56"/>
                <a:gd name="T52" fmla="*/ 29 w 65"/>
                <a:gd name="T53" fmla="*/ 33 h 56"/>
                <a:gd name="T54" fmla="*/ 27 w 65"/>
                <a:gd name="T55" fmla="*/ 35 h 56"/>
                <a:gd name="T56" fmla="*/ 45 w 65"/>
                <a:gd name="T57" fmla="*/ 27 h 56"/>
                <a:gd name="T58" fmla="*/ 46 w 65"/>
                <a:gd name="T59" fmla="*/ 26 h 56"/>
                <a:gd name="T60" fmla="*/ 45 w 65"/>
                <a:gd name="T61" fmla="*/ 25 h 56"/>
                <a:gd name="T62" fmla="*/ 42 w 65"/>
                <a:gd name="T63" fmla="*/ 23 h 56"/>
                <a:gd name="T64" fmla="*/ 40 w 65"/>
                <a:gd name="T65" fmla="*/ 23 h 56"/>
                <a:gd name="T66" fmla="*/ 37 w 65"/>
                <a:gd name="T67" fmla="*/ 25 h 56"/>
                <a:gd name="T68" fmla="*/ 36 w 65"/>
                <a:gd name="T69" fmla="*/ 26 h 56"/>
                <a:gd name="T70" fmla="*/ 38 w 65"/>
                <a:gd name="T71" fmla="*/ 27 h 56"/>
                <a:gd name="T72" fmla="*/ 36 w 65"/>
                <a:gd name="T73" fmla="*/ 29 h 56"/>
                <a:gd name="T74" fmla="*/ 37 w 65"/>
                <a:gd name="T75" fmla="*/ 31 h 56"/>
                <a:gd name="T76" fmla="*/ 39 w 65"/>
                <a:gd name="T77" fmla="*/ 31 h 56"/>
                <a:gd name="T78" fmla="*/ 41 w 65"/>
                <a:gd name="T79" fmla="*/ 33 h 56"/>
                <a:gd name="T80" fmla="*/ 42 w 65"/>
                <a:gd name="T81" fmla="*/ 31 h 56"/>
                <a:gd name="T82" fmla="*/ 45 w 65"/>
                <a:gd name="T83" fmla="*/ 31 h 56"/>
                <a:gd name="T84" fmla="*/ 46 w 65"/>
                <a:gd name="T85" fmla="*/ 30 h 56"/>
                <a:gd name="T86" fmla="*/ 43 w 65"/>
                <a:gd name="T87" fmla="*/ 28 h 56"/>
                <a:gd name="T88" fmla="*/ 41 w 65"/>
                <a:gd name="T8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56">
                  <a:moveTo>
                    <a:pt x="3" y="14"/>
                  </a:moveTo>
                  <a:cubicBezTo>
                    <a:pt x="3" y="53"/>
                    <a:pt x="3" y="53"/>
                    <a:pt x="3" y="53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  <a:moveTo>
                    <a:pt x="0" y="10"/>
                  </a:moveTo>
                  <a:cubicBezTo>
                    <a:pt x="65" y="10"/>
                    <a:pt x="65" y="10"/>
                    <a:pt x="65" y="10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0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9" y="34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9" y="34"/>
                    <a:pt x="39" y="34"/>
                    <a:pt x="39" y="34"/>
                  </a:cubicBezTo>
                  <a:close/>
                  <a:moveTo>
                    <a:pt x="33" y="35"/>
                  </a:moveTo>
                  <a:cubicBezTo>
                    <a:pt x="33" y="36"/>
                    <a:pt x="33" y="37"/>
                    <a:pt x="32" y="38"/>
                  </a:cubicBezTo>
                  <a:cubicBezTo>
                    <a:pt x="31" y="38"/>
                    <a:pt x="30" y="39"/>
                    <a:pt x="29" y="39"/>
                  </a:cubicBezTo>
                  <a:cubicBezTo>
                    <a:pt x="28" y="39"/>
                    <a:pt x="27" y="38"/>
                    <a:pt x="26" y="38"/>
                  </a:cubicBezTo>
                  <a:cubicBezTo>
                    <a:pt x="26" y="37"/>
                    <a:pt x="25" y="36"/>
                    <a:pt x="25" y="35"/>
                  </a:cubicBezTo>
                  <a:cubicBezTo>
                    <a:pt x="25" y="34"/>
                    <a:pt x="26" y="33"/>
                    <a:pt x="26" y="32"/>
                  </a:cubicBezTo>
                  <a:cubicBezTo>
                    <a:pt x="27" y="31"/>
                    <a:pt x="28" y="31"/>
                    <a:pt x="29" y="31"/>
                  </a:cubicBezTo>
                  <a:cubicBezTo>
                    <a:pt x="30" y="31"/>
                    <a:pt x="31" y="31"/>
                    <a:pt x="32" y="32"/>
                  </a:cubicBezTo>
                  <a:cubicBezTo>
                    <a:pt x="33" y="33"/>
                    <a:pt x="33" y="34"/>
                    <a:pt x="33" y="35"/>
                  </a:cubicBezTo>
                  <a:close/>
                  <a:moveTo>
                    <a:pt x="27" y="35"/>
                  </a:moveTo>
                  <a:cubicBezTo>
                    <a:pt x="27" y="34"/>
                    <a:pt x="28" y="33"/>
                    <a:pt x="29" y="33"/>
                  </a:cubicBezTo>
                  <a:cubicBezTo>
                    <a:pt x="30" y="33"/>
                    <a:pt x="31" y="34"/>
                    <a:pt x="31" y="35"/>
                  </a:cubicBezTo>
                  <a:cubicBezTo>
                    <a:pt x="31" y="36"/>
                    <a:pt x="30" y="36"/>
                    <a:pt x="29" y="36"/>
                  </a:cubicBezTo>
                  <a:cubicBezTo>
                    <a:pt x="28" y="36"/>
                    <a:pt x="27" y="36"/>
                    <a:pt x="27" y="35"/>
                  </a:cubicBezTo>
                  <a:close/>
                  <a:moveTo>
                    <a:pt x="45" y="28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4"/>
                    <a:pt x="42" y="24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4"/>
                    <a:pt x="39" y="25"/>
                    <a:pt x="39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1"/>
                    <a:pt x="40" y="31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1"/>
                    <a:pt x="43" y="31"/>
                    <a:pt x="44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8"/>
                    <a:pt x="45" y="28"/>
                    <a:pt x="45" y="28"/>
                  </a:cubicBezTo>
                  <a:close/>
                  <a:moveTo>
                    <a:pt x="43" y="28"/>
                  </a:moveTo>
                  <a:cubicBezTo>
                    <a:pt x="43" y="29"/>
                    <a:pt x="42" y="29"/>
                    <a:pt x="41" y="29"/>
                  </a:cubicBezTo>
                  <a:cubicBezTo>
                    <a:pt x="40" y="29"/>
                    <a:pt x="40" y="29"/>
                    <a:pt x="40" y="28"/>
                  </a:cubicBezTo>
                  <a:cubicBezTo>
                    <a:pt x="40" y="27"/>
                    <a:pt x="40" y="26"/>
                    <a:pt x="41" y="26"/>
                  </a:cubicBezTo>
                  <a:cubicBezTo>
                    <a:pt x="42" y="26"/>
                    <a:pt x="43" y="27"/>
                    <a:pt x="43" y="2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Oval 53"/>
            <p:cNvSpPr>
              <a:spLocks noChangeArrowheads="1"/>
            </p:cNvSpPr>
            <p:nvPr/>
          </p:nvSpPr>
          <p:spPr bwMode="auto">
            <a:xfrm>
              <a:off x="11704638" y="4197350"/>
              <a:ext cx="660400" cy="660400"/>
            </a:xfrm>
            <a:prstGeom prst="ellipse">
              <a:avLst/>
            </a:pr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54"/>
            <p:cNvSpPr>
              <a:spLocks noEditPoints="1"/>
            </p:cNvSpPr>
            <p:nvPr/>
          </p:nvSpPr>
          <p:spPr bwMode="auto">
            <a:xfrm>
              <a:off x="11871325" y="4387850"/>
              <a:ext cx="328613" cy="279400"/>
            </a:xfrm>
            <a:custGeom>
              <a:avLst/>
              <a:gdLst>
                <a:gd name="T0" fmla="*/ 66 w 69"/>
                <a:gd name="T1" fmla="*/ 56 h 59"/>
                <a:gd name="T2" fmla="*/ 0 w 69"/>
                <a:gd name="T3" fmla="*/ 10 h 59"/>
                <a:gd name="T4" fmla="*/ 0 w 69"/>
                <a:gd name="T5" fmla="*/ 59 h 59"/>
                <a:gd name="T6" fmla="*/ 69 w 69"/>
                <a:gd name="T7" fmla="*/ 0 h 59"/>
                <a:gd name="T8" fmla="*/ 0 w 69"/>
                <a:gd name="T9" fmla="*/ 0 h 59"/>
                <a:gd name="T10" fmla="*/ 40 w 69"/>
                <a:gd name="T11" fmla="*/ 33 h 59"/>
                <a:gd name="T12" fmla="*/ 38 w 69"/>
                <a:gd name="T13" fmla="*/ 30 h 59"/>
                <a:gd name="T14" fmla="*/ 36 w 69"/>
                <a:gd name="T15" fmla="*/ 28 h 59"/>
                <a:gd name="T16" fmla="*/ 32 w 69"/>
                <a:gd name="T17" fmla="*/ 26 h 59"/>
                <a:gd name="T18" fmla="*/ 29 w 69"/>
                <a:gd name="T19" fmla="*/ 26 h 59"/>
                <a:gd name="T20" fmla="*/ 25 w 69"/>
                <a:gd name="T21" fmla="*/ 28 h 59"/>
                <a:gd name="T22" fmla="*/ 23 w 69"/>
                <a:gd name="T23" fmla="*/ 30 h 59"/>
                <a:gd name="T24" fmla="*/ 21 w 69"/>
                <a:gd name="T25" fmla="*/ 33 h 59"/>
                <a:gd name="T26" fmla="*/ 21 w 69"/>
                <a:gd name="T27" fmla="*/ 36 h 59"/>
                <a:gd name="T28" fmla="*/ 21 w 69"/>
                <a:gd name="T29" fmla="*/ 40 h 59"/>
                <a:gd name="T30" fmla="*/ 23 w 69"/>
                <a:gd name="T31" fmla="*/ 43 h 59"/>
                <a:gd name="T32" fmla="*/ 26 w 69"/>
                <a:gd name="T33" fmla="*/ 46 h 59"/>
                <a:gd name="T34" fmla="*/ 29 w 69"/>
                <a:gd name="T35" fmla="*/ 47 h 59"/>
                <a:gd name="T36" fmla="*/ 31 w 69"/>
                <a:gd name="T37" fmla="*/ 44 h 59"/>
                <a:gd name="T38" fmla="*/ 35 w 69"/>
                <a:gd name="T39" fmla="*/ 46 h 59"/>
                <a:gd name="T40" fmla="*/ 36 w 69"/>
                <a:gd name="T41" fmla="*/ 42 h 59"/>
                <a:gd name="T42" fmla="*/ 40 w 69"/>
                <a:gd name="T43" fmla="*/ 41 h 59"/>
                <a:gd name="T44" fmla="*/ 38 w 69"/>
                <a:gd name="T45" fmla="*/ 38 h 59"/>
                <a:gd name="T46" fmla="*/ 34 w 69"/>
                <a:gd name="T47" fmla="*/ 40 h 59"/>
                <a:gd name="T48" fmla="*/ 27 w 69"/>
                <a:gd name="T49" fmla="*/ 37 h 59"/>
                <a:gd name="T50" fmla="*/ 34 w 69"/>
                <a:gd name="T51" fmla="*/ 34 h 59"/>
                <a:gd name="T52" fmla="*/ 31 w 69"/>
                <a:gd name="T53" fmla="*/ 35 h 59"/>
                <a:gd name="T54" fmla="*/ 29 w 69"/>
                <a:gd name="T55" fmla="*/ 37 h 59"/>
                <a:gd name="T56" fmla="*/ 48 w 69"/>
                <a:gd name="T57" fmla="*/ 28 h 59"/>
                <a:gd name="T58" fmla="*/ 49 w 69"/>
                <a:gd name="T59" fmla="*/ 27 h 59"/>
                <a:gd name="T60" fmla="*/ 48 w 69"/>
                <a:gd name="T61" fmla="*/ 26 h 59"/>
                <a:gd name="T62" fmla="*/ 45 w 69"/>
                <a:gd name="T63" fmla="*/ 24 h 59"/>
                <a:gd name="T64" fmla="*/ 43 w 69"/>
                <a:gd name="T65" fmla="*/ 24 h 59"/>
                <a:gd name="T66" fmla="*/ 39 w 69"/>
                <a:gd name="T67" fmla="*/ 26 h 59"/>
                <a:gd name="T68" fmla="*/ 38 w 69"/>
                <a:gd name="T69" fmla="*/ 27 h 59"/>
                <a:gd name="T70" fmla="*/ 40 w 69"/>
                <a:gd name="T71" fmla="*/ 28 h 59"/>
                <a:gd name="T72" fmla="*/ 38 w 69"/>
                <a:gd name="T73" fmla="*/ 31 h 59"/>
                <a:gd name="T74" fmla="*/ 39 w 69"/>
                <a:gd name="T75" fmla="*/ 32 h 59"/>
                <a:gd name="T76" fmla="*/ 41 w 69"/>
                <a:gd name="T77" fmla="*/ 32 h 59"/>
                <a:gd name="T78" fmla="*/ 43 w 69"/>
                <a:gd name="T79" fmla="*/ 35 h 59"/>
                <a:gd name="T80" fmla="*/ 45 w 69"/>
                <a:gd name="T81" fmla="*/ 33 h 59"/>
                <a:gd name="T82" fmla="*/ 48 w 69"/>
                <a:gd name="T83" fmla="*/ 33 h 59"/>
                <a:gd name="T84" fmla="*/ 49 w 69"/>
                <a:gd name="T85" fmla="*/ 31 h 59"/>
                <a:gd name="T86" fmla="*/ 45 w 69"/>
                <a:gd name="T87" fmla="*/ 29 h 59"/>
                <a:gd name="T88" fmla="*/ 44 w 69"/>
                <a:gd name="T89" fmla="*/ 2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" h="59">
                  <a:moveTo>
                    <a:pt x="3" y="14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  <a:moveTo>
                    <a:pt x="0" y="10"/>
                  </a:moveTo>
                  <a:cubicBezTo>
                    <a:pt x="69" y="10"/>
                    <a:pt x="69" y="10"/>
                    <a:pt x="69" y="10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0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1" y="36"/>
                  </a:moveTo>
                  <a:cubicBezTo>
                    <a:pt x="41" y="34"/>
                    <a:pt x="41" y="34"/>
                    <a:pt x="41" y="34"/>
                  </a:cubicBezTo>
                  <a:cubicBezTo>
                    <a:pt x="41" y="34"/>
                    <a:pt x="41" y="33"/>
                    <a:pt x="40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4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5" y="37"/>
                  </a:moveTo>
                  <a:cubicBezTo>
                    <a:pt x="35" y="38"/>
                    <a:pt x="34" y="39"/>
                    <a:pt x="34" y="40"/>
                  </a:cubicBezTo>
                  <a:cubicBezTo>
                    <a:pt x="33" y="40"/>
                    <a:pt x="32" y="41"/>
                    <a:pt x="31" y="41"/>
                  </a:cubicBezTo>
                  <a:cubicBezTo>
                    <a:pt x="30" y="41"/>
                    <a:pt x="29" y="40"/>
                    <a:pt x="28" y="40"/>
                  </a:cubicBezTo>
                  <a:cubicBezTo>
                    <a:pt x="27" y="39"/>
                    <a:pt x="27" y="38"/>
                    <a:pt x="27" y="37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2" y="32"/>
                    <a:pt x="33" y="33"/>
                    <a:pt x="34" y="34"/>
                  </a:cubicBezTo>
                  <a:cubicBezTo>
                    <a:pt x="34" y="34"/>
                    <a:pt x="35" y="35"/>
                    <a:pt x="35" y="37"/>
                  </a:cubicBezTo>
                  <a:close/>
                  <a:moveTo>
                    <a:pt x="29" y="37"/>
                  </a:moveTo>
                  <a:cubicBezTo>
                    <a:pt x="29" y="36"/>
                    <a:pt x="30" y="35"/>
                    <a:pt x="31" y="35"/>
                  </a:cubicBezTo>
                  <a:cubicBezTo>
                    <a:pt x="32" y="35"/>
                    <a:pt x="33" y="36"/>
                    <a:pt x="33" y="37"/>
                  </a:cubicBezTo>
                  <a:cubicBezTo>
                    <a:pt x="33" y="38"/>
                    <a:pt x="32" y="39"/>
                    <a:pt x="31" y="39"/>
                  </a:cubicBezTo>
                  <a:cubicBezTo>
                    <a:pt x="30" y="39"/>
                    <a:pt x="29" y="38"/>
                    <a:pt x="29" y="37"/>
                  </a:cubicBezTo>
                  <a:close/>
                  <a:moveTo>
                    <a:pt x="48" y="30"/>
                  </a:moveTo>
                  <a:cubicBezTo>
                    <a:pt x="48" y="29"/>
                    <a:pt x="48" y="29"/>
                    <a:pt x="48" y="29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5" y="26"/>
                    <a:pt x="45" y="25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6"/>
                    <a:pt x="41" y="26"/>
                    <a:pt x="41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3"/>
                    <a:pt x="42" y="33"/>
                    <a:pt x="42" y="33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0"/>
                    <a:pt x="48" y="30"/>
                    <a:pt x="48" y="30"/>
                  </a:cubicBezTo>
                  <a:close/>
                  <a:moveTo>
                    <a:pt x="45" y="29"/>
                  </a:moveTo>
                  <a:cubicBezTo>
                    <a:pt x="45" y="30"/>
                    <a:pt x="44" y="31"/>
                    <a:pt x="44" y="31"/>
                  </a:cubicBezTo>
                  <a:cubicBezTo>
                    <a:pt x="43" y="31"/>
                    <a:pt x="42" y="30"/>
                    <a:pt x="42" y="29"/>
                  </a:cubicBezTo>
                  <a:cubicBezTo>
                    <a:pt x="42" y="28"/>
                    <a:pt x="43" y="28"/>
                    <a:pt x="44" y="28"/>
                  </a:cubicBezTo>
                  <a:cubicBezTo>
                    <a:pt x="44" y="28"/>
                    <a:pt x="45" y="28"/>
                    <a:pt x="45" y="29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55"/>
            <p:cNvSpPr>
              <a:spLocks/>
            </p:cNvSpPr>
            <p:nvPr/>
          </p:nvSpPr>
          <p:spPr bwMode="auto">
            <a:xfrm>
              <a:off x="11476038" y="5751513"/>
              <a:ext cx="404813" cy="323850"/>
            </a:xfrm>
            <a:custGeom>
              <a:avLst/>
              <a:gdLst>
                <a:gd name="T0" fmla="*/ 69 w 85"/>
                <a:gd name="T1" fmla="*/ 0 h 68"/>
                <a:gd name="T2" fmla="*/ 69 w 85"/>
                <a:gd name="T3" fmla="*/ 30 h 68"/>
                <a:gd name="T4" fmla="*/ 1 w 85"/>
                <a:gd name="T5" fmla="*/ 30 h 68"/>
                <a:gd name="T6" fmla="*/ 0 w 85"/>
                <a:gd name="T7" fmla="*/ 34 h 68"/>
                <a:gd name="T8" fmla="*/ 8 w 85"/>
                <a:gd name="T9" fmla="*/ 58 h 68"/>
                <a:gd name="T10" fmla="*/ 69 w 85"/>
                <a:gd name="T11" fmla="*/ 58 h 68"/>
                <a:gd name="T12" fmla="*/ 69 w 85"/>
                <a:gd name="T13" fmla="*/ 68 h 68"/>
                <a:gd name="T14" fmla="*/ 85 w 85"/>
                <a:gd name="T15" fmla="*/ 34 h 68"/>
                <a:gd name="T16" fmla="*/ 69 w 85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68">
                  <a:moveTo>
                    <a:pt x="69" y="0"/>
                  </a:moveTo>
                  <a:cubicBezTo>
                    <a:pt x="69" y="30"/>
                    <a:pt x="69" y="30"/>
                    <a:pt x="69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3"/>
                    <a:pt x="0" y="34"/>
                  </a:cubicBezTo>
                  <a:cubicBezTo>
                    <a:pt x="0" y="43"/>
                    <a:pt x="3" y="51"/>
                    <a:pt x="8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79" y="60"/>
                    <a:pt x="85" y="48"/>
                    <a:pt x="85" y="34"/>
                  </a:cubicBezTo>
                  <a:cubicBezTo>
                    <a:pt x="85" y="20"/>
                    <a:pt x="79" y="8"/>
                    <a:pt x="69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56"/>
            <p:cNvSpPr>
              <a:spLocks/>
            </p:cNvSpPr>
            <p:nvPr/>
          </p:nvSpPr>
          <p:spPr bwMode="auto">
            <a:xfrm>
              <a:off x="11480800" y="5708650"/>
              <a:ext cx="323850" cy="185738"/>
            </a:xfrm>
            <a:custGeom>
              <a:avLst/>
              <a:gdLst>
                <a:gd name="T0" fmla="*/ 42 w 68"/>
                <a:gd name="T1" fmla="*/ 0 h 39"/>
                <a:gd name="T2" fmla="*/ 0 w 68"/>
                <a:gd name="T3" fmla="*/ 39 h 39"/>
                <a:gd name="T4" fmla="*/ 68 w 68"/>
                <a:gd name="T5" fmla="*/ 39 h 39"/>
                <a:gd name="T6" fmla="*/ 68 w 68"/>
                <a:gd name="T7" fmla="*/ 9 h 39"/>
                <a:gd name="T8" fmla="*/ 42 w 6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9">
                  <a:moveTo>
                    <a:pt x="42" y="0"/>
                  </a:moveTo>
                  <a:cubicBezTo>
                    <a:pt x="20" y="0"/>
                    <a:pt x="2" y="17"/>
                    <a:pt x="0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1" y="4"/>
                    <a:pt x="52" y="0"/>
                    <a:pt x="42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57"/>
            <p:cNvSpPr>
              <a:spLocks/>
            </p:cNvSpPr>
            <p:nvPr/>
          </p:nvSpPr>
          <p:spPr bwMode="auto">
            <a:xfrm>
              <a:off x="11514138" y="6027738"/>
              <a:ext cx="290513" cy="85725"/>
            </a:xfrm>
            <a:custGeom>
              <a:avLst/>
              <a:gdLst>
                <a:gd name="T0" fmla="*/ 61 w 61"/>
                <a:gd name="T1" fmla="*/ 0 h 18"/>
                <a:gd name="T2" fmla="*/ 0 w 61"/>
                <a:gd name="T3" fmla="*/ 0 h 18"/>
                <a:gd name="T4" fmla="*/ 35 w 61"/>
                <a:gd name="T5" fmla="*/ 18 h 18"/>
                <a:gd name="T6" fmla="*/ 61 w 61"/>
                <a:gd name="T7" fmla="*/ 10 h 18"/>
                <a:gd name="T8" fmla="*/ 61 w 6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8">
                  <a:moveTo>
                    <a:pt x="6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1"/>
                    <a:pt x="20" y="18"/>
                    <a:pt x="35" y="18"/>
                  </a:cubicBezTo>
                  <a:cubicBezTo>
                    <a:pt x="45" y="18"/>
                    <a:pt x="54" y="15"/>
                    <a:pt x="61" y="1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Oval 58"/>
            <p:cNvSpPr>
              <a:spLocks noChangeArrowheads="1"/>
            </p:cNvSpPr>
            <p:nvPr/>
          </p:nvSpPr>
          <p:spPr bwMode="auto">
            <a:xfrm>
              <a:off x="11437938" y="5670550"/>
              <a:ext cx="404813" cy="40481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59"/>
            <p:cNvSpPr>
              <a:spLocks noEditPoints="1"/>
            </p:cNvSpPr>
            <p:nvPr/>
          </p:nvSpPr>
          <p:spPr bwMode="auto">
            <a:xfrm>
              <a:off x="11542713" y="5789613"/>
              <a:ext cx="200025" cy="171450"/>
            </a:xfrm>
            <a:custGeom>
              <a:avLst/>
              <a:gdLst>
                <a:gd name="T0" fmla="*/ 40 w 42"/>
                <a:gd name="T1" fmla="*/ 34 h 36"/>
                <a:gd name="T2" fmla="*/ 0 w 42"/>
                <a:gd name="T3" fmla="*/ 6 h 36"/>
                <a:gd name="T4" fmla="*/ 0 w 42"/>
                <a:gd name="T5" fmla="*/ 36 h 36"/>
                <a:gd name="T6" fmla="*/ 42 w 42"/>
                <a:gd name="T7" fmla="*/ 0 h 36"/>
                <a:gd name="T8" fmla="*/ 0 w 42"/>
                <a:gd name="T9" fmla="*/ 0 h 36"/>
                <a:gd name="T10" fmla="*/ 24 w 42"/>
                <a:gd name="T11" fmla="*/ 20 h 36"/>
                <a:gd name="T12" fmla="*/ 23 w 42"/>
                <a:gd name="T13" fmla="*/ 18 h 36"/>
                <a:gd name="T14" fmla="*/ 22 w 42"/>
                <a:gd name="T15" fmla="*/ 17 h 36"/>
                <a:gd name="T16" fmla="*/ 19 w 42"/>
                <a:gd name="T17" fmla="*/ 16 h 36"/>
                <a:gd name="T18" fmla="*/ 18 w 42"/>
                <a:gd name="T19" fmla="*/ 16 h 36"/>
                <a:gd name="T20" fmla="*/ 15 w 42"/>
                <a:gd name="T21" fmla="*/ 17 h 36"/>
                <a:gd name="T22" fmla="*/ 14 w 42"/>
                <a:gd name="T23" fmla="*/ 18 h 36"/>
                <a:gd name="T24" fmla="*/ 13 w 42"/>
                <a:gd name="T25" fmla="*/ 20 h 36"/>
                <a:gd name="T26" fmla="*/ 12 w 42"/>
                <a:gd name="T27" fmla="*/ 22 h 36"/>
                <a:gd name="T28" fmla="*/ 13 w 42"/>
                <a:gd name="T29" fmla="*/ 24 h 36"/>
                <a:gd name="T30" fmla="*/ 14 w 42"/>
                <a:gd name="T31" fmla="*/ 26 h 36"/>
                <a:gd name="T32" fmla="*/ 16 w 42"/>
                <a:gd name="T33" fmla="*/ 28 h 36"/>
                <a:gd name="T34" fmla="*/ 17 w 42"/>
                <a:gd name="T35" fmla="*/ 28 h 36"/>
                <a:gd name="T36" fmla="*/ 19 w 42"/>
                <a:gd name="T37" fmla="*/ 27 h 36"/>
                <a:gd name="T38" fmla="*/ 21 w 42"/>
                <a:gd name="T39" fmla="*/ 28 h 36"/>
                <a:gd name="T40" fmla="*/ 22 w 42"/>
                <a:gd name="T41" fmla="*/ 26 h 36"/>
                <a:gd name="T42" fmla="*/ 24 w 42"/>
                <a:gd name="T43" fmla="*/ 25 h 36"/>
                <a:gd name="T44" fmla="*/ 23 w 42"/>
                <a:gd name="T45" fmla="*/ 23 h 36"/>
                <a:gd name="T46" fmla="*/ 20 w 42"/>
                <a:gd name="T47" fmla="*/ 24 h 36"/>
                <a:gd name="T48" fmla="*/ 16 w 42"/>
                <a:gd name="T49" fmla="*/ 22 h 36"/>
                <a:gd name="T50" fmla="*/ 20 w 42"/>
                <a:gd name="T51" fmla="*/ 20 h 36"/>
                <a:gd name="T52" fmla="*/ 19 w 42"/>
                <a:gd name="T53" fmla="*/ 21 h 36"/>
                <a:gd name="T54" fmla="*/ 17 w 42"/>
                <a:gd name="T55" fmla="*/ 22 h 36"/>
                <a:gd name="T56" fmla="*/ 29 w 42"/>
                <a:gd name="T57" fmla="*/ 17 h 36"/>
                <a:gd name="T58" fmla="*/ 30 w 42"/>
                <a:gd name="T59" fmla="*/ 16 h 36"/>
                <a:gd name="T60" fmla="*/ 29 w 42"/>
                <a:gd name="T61" fmla="*/ 16 h 36"/>
                <a:gd name="T62" fmla="*/ 27 w 42"/>
                <a:gd name="T63" fmla="*/ 14 h 36"/>
                <a:gd name="T64" fmla="*/ 26 w 42"/>
                <a:gd name="T65" fmla="*/ 14 h 36"/>
                <a:gd name="T66" fmla="*/ 24 w 42"/>
                <a:gd name="T67" fmla="*/ 16 h 36"/>
                <a:gd name="T68" fmla="*/ 23 w 42"/>
                <a:gd name="T69" fmla="*/ 16 h 36"/>
                <a:gd name="T70" fmla="*/ 24 w 42"/>
                <a:gd name="T71" fmla="*/ 17 h 36"/>
                <a:gd name="T72" fmla="*/ 23 w 42"/>
                <a:gd name="T73" fmla="*/ 19 h 36"/>
                <a:gd name="T74" fmla="*/ 24 w 42"/>
                <a:gd name="T75" fmla="*/ 20 h 36"/>
                <a:gd name="T76" fmla="*/ 25 w 42"/>
                <a:gd name="T77" fmla="*/ 20 h 36"/>
                <a:gd name="T78" fmla="*/ 26 w 42"/>
                <a:gd name="T79" fmla="*/ 21 h 36"/>
                <a:gd name="T80" fmla="*/ 27 w 42"/>
                <a:gd name="T81" fmla="*/ 20 h 36"/>
                <a:gd name="T82" fmla="*/ 29 w 42"/>
                <a:gd name="T83" fmla="*/ 20 h 36"/>
                <a:gd name="T84" fmla="*/ 30 w 42"/>
                <a:gd name="T85" fmla="*/ 19 h 36"/>
                <a:gd name="T86" fmla="*/ 27 w 42"/>
                <a:gd name="T87" fmla="*/ 18 h 36"/>
                <a:gd name="T88" fmla="*/ 26 w 42"/>
                <a:gd name="T89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" h="36">
                  <a:moveTo>
                    <a:pt x="2" y="8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2" y="8"/>
                    <a:pt x="2" y="8"/>
                    <a:pt x="2" y="8"/>
                  </a:cubicBezTo>
                  <a:close/>
                  <a:moveTo>
                    <a:pt x="0" y="6"/>
                  </a:moveTo>
                  <a:cubicBezTo>
                    <a:pt x="42" y="6"/>
                    <a:pt x="42" y="6"/>
                    <a:pt x="42" y="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0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5" y="22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4"/>
                    <a:pt x="20" y="24"/>
                  </a:cubicBezTo>
                  <a:cubicBezTo>
                    <a:pt x="20" y="24"/>
                    <a:pt x="19" y="25"/>
                    <a:pt x="19" y="25"/>
                  </a:cubicBezTo>
                  <a:cubicBezTo>
                    <a:pt x="18" y="25"/>
                    <a:pt x="17" y="24"/>
                    <a:pt x="17" y="24"/>
                  </a:cubicBezTo>
                  <a:cubicBezTo>
                    <a:pt x="16" y="24"/>
                    <a:pt x="16" y="23"/>
                    <a:pt x="16" y="22"/>
                  </a:cubicBezTo>
                  <a:cubicBezTo>
                    <a:pt x="16" y="22"/>
                    <a:pt x="16" y="21"/>
                    <a:pt x="17" y="20"/>
                  </a:cubicBezTo>
                  <a:cubicBezTo>
                    <a:pt x="17" y="20"/>
                    <a:pt x="18" y="20"/>
                    <a:pt x="19" y="20"/>
                  </a:cubicBezTo>
                  <a:cubicBezTo>
                    <a:pt x="19" y="20"/>
                    <a:pt x="20" y="20"/>
                    <a:pt x="20" y="20"/>
                  </a:cubicBezTo>
                  <a:cubicBezTo>
                    <a:pt x="21" y="21"/>
                    <a:pt x="21" y="22"/>
                    <a:pt x="21" y="22"/>
                  </a:cubicBezTo>
                  <a:close/>
                  <a:moveTo>
                    <a:pt x="17" y="22"/>
                  </a:moveTo>
                  <a:cubicBezTo>
                    <a:pt x="17" y="22"/>
                    <a:pt x="18" y="21"/>
                    <a:pt x="19" y="21"/>
                  </a:cubicBezTo>
                  <a:cubicBezTo>
                    <a:pt x="19" y="21"/>
                    <a:pt x="20" y="22"/>
                    <a:pt x="20" y="22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3"/>
                    <a:pt x="17" y="23"/>
                    <a:pt x="17" y="22"/>
                  </a:cubicBezTo>
                  <a:close/>
                  <a:moveTo>
                    <a:pt x="29" y="18"/>
                  </a:moveTo>
                  <a:cubicBezTo>
                    <a:pt x="29" y="18"/>
                    <a:pt x="29" y="18"/>
                    <a:pt x="29" y="1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8"/>
                    <a:pt x="29" y="18"/>
                    <a:pt x="29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9"/>
                    <a:pt x="26" y="19"/>
                  </a:cubicBezTo>
                  <a:cubicBezTo>
                    <a:pt x="26" y="19"/>
                    <a:pt x="25" y="18"/>
                    <a:pt x="25" y="18"/>
                  </a:cubicBezTo>
                  <a:cubicBezTo>
                    <a:pt x="25" y="17"/>
                    <a:pt x="26" y="17"/>
                    <a:pt x="26" y="17"/>
                  </a:cubicBezTo>
                  <a:cubicBezTo>
                    <a:pt x="27" y="17"/>
                    <a:pt x="27" y="17"/>
                    <a:pt x="27" y="1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60"/>
            <p:cNvSpPr>
              <a:spLocks noEditPoints="1"/>
            </p:cNvSpPr>
            <p:nvPr/>
          </p:nvSpPr>
          <p:spPr bwMode="auto">
            <a:xfrm>
              <a:off x="11029950" y="4681538"/>
              <a:ext cx="403225" cy="328613"/>
            </a:xfrm>
            <a:custGeom>
              <a:avLst/>
              <a:gdLst>
                <a:gd name="T0" fmla="*/ 54 w 85"/>
                <a:gd name="T1" fmla="*/ 67 h 69"/>
                <a:gd name="T2" fmla="*/ 31 w 85"/>
                <a:gd name="T3" fmla="*/ 67 h 69"/>
                <a:gd name="T4" fmla="*/ 42 w 85"/>
                <a:gd name="T5" fmla="*/ 69 h 69"/>
                <a:gd name="T6" fmla="*/ 54 w 85"/>
                <a:gd name="T7" fmla="*/ 67 h 69"/>
                <a:gd name="T8" fmla="*/ 76 w 85"/>
                <a:gd name="T9" fmla="*/ 0 h 69"/>
                <a:gd name="T10" fmla="*/ 9 w 85"/>
                <a:gd name="T11" fmla="*/ 0 h 69"/>
                <a:gd name="T12" fmla="*/ 0 w 85"/>
                <a:gd name="T13" fmla="*/ 26 h 69"/>
                <a:gd name="T14" fmla="*/ 0 w 85"/>
                <a:gd name="T15" fmla="*/ 28 h 69"/>
                <a:gd name="T16" fmla="*/ 85 w 85"/>
                <a:gd name="T17" fmla="*/ 28 h 69"/>
                <a:gd name="T18" fmla="*/ 85 w 85"/>
                <a:gd name="T19" fmla="*/ 26 h 69"/>
                <a:gd name="T20" fmla="*/ 76 w 85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69">
                  <a:moveTo>
                    <a:pt x="54" y="67"/>
                  </a:moveTo>
                  <a:cubicBezTo>
                    <a:pt x="31" y="67"/>
                    <a:pt x="31" y="67"/>
                    <a:pt x="31" y="67"/>
                  </a:cubicBezTo>
                  <a:cubicBezTo>
                    <a:pt x="35" y="68"/>
                    <a:pt x="38" y="69"/>
                    <a:pt x="42" y="69"/>
                  </a:cubicBezTo>
                  <a:cubicBezTo>
                    <a:pt x="47" y="69"/>
                    <a:pt x="50" y="68"/>
                    <a:pt x="54" y="67"/>
                  </a:cubicBezTo>
                  <a:moveTo>
                    <a:pt x="7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" y="7"/>
                    <a:pt x="0" y="16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7"/>
                    <a:pt x="85" y="27"/>
                    <a:pt x="85" y="26"/>
                  </a:cubicBezTo>
                  <a:cubicBezTo>
                    <a:pt x="85" y="16"/>
                    <a:pt x="82" y="7"/>
                    <a:pt x="7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61"/>
            <p:cNvSpPr>
              <a:spLocks/>
            </p:cNvSpPr>
            <p:nvPr/>
          </p:nvSpPr>
          <p:spPr bwMode="auto">
            <a:xfrm>
              <a:off x="11072813" y="4600575"/>
              <a:ext cx="319088" cy="80963"/>
            </a:xfrm>
            <a:custGeom>
              <a:avLst/>
              <a:gdLst>
                <a:gd name="T0" fmla="*/ 33 w 67"/>
                <a:gd name="T1" fmla="*/ 0 h 17"/>
                <a:gd name="T2" fmla="*/ 0 w 67"/>
                <a:gd name="T3" fmla="*/ 17 h 17"/>
                <a:gd name="T4" fmla="*/ 67 w 67"/>
                <a:gd name="T5" fmla="*/ 17 h 17"/>
                <a:gd name="T6" fmla="*/ 33 w 6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17">
                  <a:moveTo>
                    <a:pt x="33" y="0"/>
                  </a:moveTo>
                  <a:cubicBezTo>
                    <a:pt x="20" y="0"/>
                    <a:pt x="8" y="7"/>
                    <a:pt x="0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59" y="7"/>
                    <a:pt x="47" y="0"/>
                    <a:pt x="33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62"/>
            <p:cNvSpPr>
              <a:spLocks/>
            </p:cNvSpPr>
            <p:nvPr/>
          </p:nvSpPr>
          <p:spPr bwMode="auto">
            <a:xfrm>
              <a:off x="11029950" y="4814888"/>
              <a:ext cx="403225" cy="185738"/>
            </a:xfrm>
            <a:custGeom>
              <a:avLst/>
              <a:gdLst>
                <a:gd name="T0" fmla="*/ 85 w 85"/>
                <a:gd name="T1" fmla="*/ 0 h 39"/>
                <a:gd name="T2" fmla="*/ 0 w 85"/>
                <a:gd name="T3" fmla="*/ 0 h 39"/>
                <a:gd name="T4" fmla="*/ 31 w 85"/>
                <a:gd name="T5" fmla="*/ 39 h 39"/>
                <a:gd name="T6" fmla="*/ 54 w 85"/>
                <a:gd name="T7" fmla="*/ 39 h 39"/>
                <a:gd name="T8" fmla="*/ 85 w 85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9">
                  <a:moveTo>
                    <a:pt x="8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9"/>
                    <a:pt x="14" y="34"/>
                    <a:pt x="31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71" y="34"/>
                    <a:pt x="84" y="19"/>
                    <a:pt x="8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Oval 63"/>
            <p:cNvSpPr>
              <a:spLocks noChangeArrowheads="1"/>
            </p:cNvSpPr>
            <p:nvPr/>
          </p:nvSpPr>
          <p:spPr bwMode="auto">
            <a:xfrm>
              <a:off x="10953750" y="4529138"/>
              <a:ext cx="404813" cy="404813"/>
            </a:xfrm>
            <a:prstGeom prst="ellipse">
              <a:avLst/>
            </a:pr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64"/>
            <p:cNvSpPr>
              <a:spLocks noEditPoints="1"/>
            </p:cNvSpPr>
            <p:nvPr/>
          </p:nvSpPr>
          <p:spPr bwMode="auto">
            <a:xfrm>
              <a:off x="11053763" y="4643438"/>
              <a:ext cx="204788" cy="171450"/>
            </a:xfrm>
            <a:custGeom>
              <a:avLst/>
              <a:gdLst>
                <a:gd name="T0" fmla="*/ 41 w 43"/>
                <a:gd name="T1" fmla="*/ 34 h 36"/>
                <a:gd name="T2" fmla="*/ 0 w 43"/>
                <a:gd name="T3" fmla="*/ 6 h 36"/>
                <a:gd name="T4" fmla="*/ 0 w 43"/>
                <a:gd name="T5" fmla="*/ 36 h 36"/>
                <a:gd name="T6" fmla="*/ 43 w 43"/>
                <a:gd name="T7" fmla="*/ 0 h 36"/>
                <a:gd name="T8" fmla="*/ 0 w 43"/>
                <a:gd name="T9" fmla="*/ 0 h 36"/>
                <a:gd name="T10" fmla="*/ 25 w 43"/>
                <a:gd name="T11" fmla="*/ 20 h 36"/>
                <a:gd name="T12" fmla="*/ 24 w 43"/>
                <a:gd name="T13" fmla="*/ 18 h 36"/>
                <a:gd name="T14" fmla="*/ 22 w 43"/>
                <a:gd name="T15" fmla="*/ 17 h 36"/>
                <a:gd name="T16" fmla="*/ 20 w 43"/>
                <a:gd name="T17" fmla="*/ 16 h 36"/>
                <a:gd name="T18" fmla="*/ 18 w 43"/>
                <a:gd name="T19" fmla="*/ 16 h 36"/>
                <a:gd name="T20" fmla="*/ 16 w 43"/>
                <a:gd name="T21" fmla="*/ 17 h 36"/>
                <a:gd name="T22" fmla="*/ 15 w 43"/>
                <a:gd name="T23" fmla="*/ 18 h 36"/>
                <a:gd name="T24" fmla="*/ 13 w 43"/>
                <a:gd name="T25" fmla="*/ 20 h 36"/>
                <a:gd name="T26" fmla="*/ 13 w 43"/>
                <a:gd name="T27" fmla="*/ 22 h 36"/>
                <a:gd name="T28" fmla="*/ 14 w 43"/>
                <a:gd name="T29" fmla="*/ 25 h 36"/>
                <a:gd name="T30" fmla="*/ 14 w 43"/>
                <a:gd name="T31" fmla="*/ 26 h 36"/>
                <a:gd name="T32" fmla="*/ 16 w 43"/>
                <a:gd name="T33" fmla="*/ 28 h 36"/>
                <a:gd name="T34" fmla="*/ 18 w 43"/>
                <a:gd name="T35" fmla="*/ 29 h 36"/>
                <a:gd name="T36" fmla="*/ 19 w 43"/>
                <a:gd name="T37" fmla="*/ 27 h 36"/>
                <a:gd name="T38" fmla="*/ 22 w 43"/>
                <a:gd name="T39" fmla="*/ 28 h 36"/>
                <a:gd name="T40" fmla="*/ 22 w 43"/>
                <a:gd name="T41" fmla="*/ 26 h 36"/>
                <a:gd name="T42" fmla="*/ 25 w 43"/>
                <a:gd name="T43" fmla="*/ 25 h 36"/>
                <a:gd name="T44" fmla="*/ 24 w 43"/>
                <a:gd name="T45" fmla="*/ 23 h 36"/>
                <a:gd name="T46" fmla="*/ 22 w 43"/>
                <a:gd name="T47" fmla="*/ 22 h 36"/>
                <a:gd name="T48" fmla="*/ 17 w 43"/>
                <a:gd name="T49" fmla="*/ 24 h 36"/>
                <a:gd name="T50" fmla="*/ 19 w 43"/>
                <a:gd name="T51" fmla="*/ 20 h 36"/>
                <a:gd name="T52" fmla="*/ 18 w 43"/>
                <a:gd name="T53" fmla="*/ 22 h 36"/>
                <a:gd name="T54" fmla="*/ 19 w 43"/>
                <a:gd name="T55" fmla="*/ 24 h 36"/>
                <a:gd name="T56" fmla="*/ 30 w 43"/>
                <a:gd name="T57" fmla="*/ 18 h 36"/>
                <a:gd name="T58" fmla="*/ 30 w 43"/>
                <a:gd name="T59" fmla="*/ 17 h 36"/>
                <a:gd name="T60" fmla="*/ 30 w 43"/>
                <a:gd name="T61" fmla="*/ 16 h 36"/>
                <a:gd name="T62" fmla="*/ 28 w 43"/>
                <a:gd name="T63" fmla="*/ 16 h 36"/>
                <a:gd name="T64" fmla="*/ 27 w 43"/>
                <a:gd name="T65" fmla="*/ 14 h 36"/>
                <a:gd name="T66" fmla="*/ 25 w 43"/>
                <a:gd name="T67" fmla="*/ 16 h 36"/>
                <a:gd name="T68" fmla="*/ 24 w 43"/>
                <a:gd name="T69" fmla="*/ 16 h 36"/>
                <a:gd name="T70" fmla="*/ 24 w 43"/>
                <a:gd name="T71" fmla="*/ 17 h 36"/>
                <a:gd name="T72" fmla="*/ 25 w 43"/>
                <a:gd name="T73" fmla="*/ 18 h 36"/>
                <a:gd name="T74" fmla="*/ 24 w 43"/>
                <a:gd name="T75" fmla="*/ 19 h 36"/>
                <a:gd name="T76" fmla="*/ 25 w 43"/>
                <a:gd name="T77" fmla="*/ 20 h 36"/>
                <a:gd name="T78" fmla="*/ 26 w 43"/>
                <a:gd name="T79" fmla="*/ 21 h 36"/>
                <a:gd name="T80" fmla="*/ 28 w 43"/>
                <a:gd name="T81" fmla="*/ 21 h 36"/>
                <a:gd name="T82" fmla="*/ 30 w 43"/>
                <a:gd name="T83" fmla="*/ 20 h 36"/>
                <a:gd name="T84" fmla="*/ 30 w 43"/>
                <a:gd name="T85" fmla="*/ 19 h 36"/>
                <a:gd name="T86" fmla="*/ 29 w 43"/>
                <a:gd name="T87" fmla="*/ 18 h 36"/>
                <a:gd name="T88" fmla="*/ 26 w 43"/>
                <a:gd name="T8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3" h="36">
                  <a:moveTo>
                    <a:pt x="2" y="9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2" y="9"/>
                    <a:pt x="2" y="9"/>
                    <a:pt x="2" y="9"/>
                  </a:cubicBezTo>
                  <a:close/>
                  <a:moveTo>
                    <a:pt x="0" y="6"/>
                  </a:moveTo>
                  <a:cubicBezTo>
                    <a:pt x="43" y="6"/>
                    <a:pt x="43" y="6"/>
                    <a:pt x="43" y="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" y="22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2"/>
                    <a:pt x="25" y="22"/>
                    <a:pt x="25" y="22"/>
                  </a:cubicBezTo>
                  <a:lnTo>
                    <a:pt x="26" y="22"/>
                  </a:lnTo>
                  <a:close/>
                  <a:moveTo>
                    <a:pt x="22" y="22"/>
                  </a:moveTo>
                  <a:cubicBezTo>
                    <a:pt x="22" y="23"/>
                    <a:pt x="21" y="24"/>
                    <a:pt x="21" y="24"/>
                  </a:cubicBezTo>
                  <a:cubicBezTo>
                    <a:pt x="21" y="25"/>
                    <a:pt x="20" y="25"/>
                    <a:pt x="19" y="25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7" y="24"/>
                    <a:pt x="17" y="23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cubicBezTo>
                    <a:pt x="18" y="20"/>
                    <a:pt x="19" y="20"/>
                    <a:pt x="19" y="20"/>
                  </a:cubicBezTo>
                  <a:cubicBezTo>
                    <a:pt x="20" y="20"/>
                    <a:pt x="21" y="20"/>
                    <a:pt x="21" y="21"/>
                  </a:cubicBezTo>
                  <a:cubicBezTo>
                    <a:pt x="21" y="21"/>
                    <a:pt x="22" y="22"/>
                    <a:pt x="22" y="22"/>
                  </a:cubicBezTo>
                  <a:close/>
                  <a:moveTo>
                    <a:pt x="18" y="22"/>
                  </a:moveTo>
                  <a:cubicBezTo>
                    <a:pt x="18" y="22"/>
                    <a:pt x="19" y="21"/>
                    <a:pt x="19" y="21"/>
                  </a:cubicBezTo>
                  <a:cubicBezTo>
                    <a:pt x="20" y="21"/>
                    <a:pt x="20" y="22"/>
                    <a:pt x="20" y="22"/>
                  </a:cubicBezTo>
                  <a:cubicBezTo>
                    <a:pt x="20" y="23"/>
                    <a:pt x="20" y="24"/>
                    <a:pt x="19" y="24"/>
                  </a:cubicBezTo>
                  <a:cubicBezTo>
                    <a:pt x="19" y="24"/>
                    <a:pt x="18" y="23"/>
                    <a:pt x="18" y="22"/>
                  </a:cubicBezTo>
                  <a:close/>
                  <a:moveTo>
                    <a:pt x="29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8"/>
                    <a:pt x="29" y="18"/>
                    <a:pt x="29" y="18"/>
                  </a:cubicBezTo>
                  <a:close/>
                  <a:moveTo>
                    <a:pt x="28" y="18"/>
                  </a:moveTo>
                  <a:cubicBezTo>
                    <a:pt x="28" y="18"/>
                    <a:pt x="28" y="19"/>
                    <a:pt x="27" y="19"/>
                  </a:cubicBezTo>
                  <a:cubicBezTo>
                    <a:pt x="27" y="19"/>
                    <a:pt x="26" y="18"/>
                    <a:pt x="26" y="18"/>
                  </a:cubicBezTo>
                  <a:cubicBezTo>
                    <a:pt x="26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65"/>
            <p:cNvSpPr>
              <a:spLocks/>
            </p:cNvSpPr>
            <p:nvPr/>
          </p:nvSpPr>
          <p:spPr bwMode="auto">
            <a:xfrm>
              <a:off x="10839450" y="6213475"/>
              <a:ext cx="466725" cy="136525"/>
            </a:xfrm>
            <a:custGeom>
              <a:avLst/>
              <a:gdLst>
                <a:gd name="T0" fmla="*/ 62 w 98"/>
                <a:gd name="T1" fmla="*/ 0 h 29"/>
                <a:gd name="T2" fmla="*/ 36 w 98"/>
                <a:gd name="T3" fmla="*/ 0 h 29"/>
                <a:gd name="T4" fmla="*/ 0 w 98"/>
                <a:gd name="T5" fmla="*/ 29 h 29"/>
                <a:gd name="T6" fmla="*/ 98 w 98"/>
                <a:gd name="T7" fmla="*/ 29 h 29"/>
                <a:gd name="T8" fmla="*/ 62 w 98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9">
                  <a:moveTo>
                    <a:pt x="62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20" y="4"/>
                    <a:pt x="7" y="15"/>
                    <a:pt x="0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1" y="15"/>
                    <a:pt x="78" y="4"/>
                    <a:pt x="62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66"/>
            <p:cNvSpPr>
              <a:spLocks/>
            </p:cNvSpPr>
            <p:nvPr/>
          </p:nvSpPr>
          <p:spPr bwMode="auto">
            <a:xfrm>
              <a:off x="11010900" y="6208713"/>
              <a:ext cx="123825" cy="4763"/>
            </a:xfrm>
            <a:custGeom>
              <a:avLst/>
              <a:gdLst>
                <a:gd name="T0" fmla="*/ 13 w 26"/>
                <a:gd name="T1" fmla="*/ 0 h 1"/>
                <a:gd name="T2" fmla="*/ 0 w 26"/>
                <a:gd name="T3" fmla="*/ 1 h 1"/>
                <a:gd name="T4" fmla="*/ 26 w 26"/>
                <a:gd name="T5" fmla="*/ 1 h 1"/>
                <a:gd name="T6" fmla="*/ 13 w 2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">
                  <a:moveTo>
                    <a:pt x="13" y="0"/>
                  </a:moveTo>
                  <a:cubicBezTo>
                    <a:pt x="8" y="0"/>
                    <a:pt x="4" y="0"/>
                    <a:pt x="0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2" y="0"/>
                    <a:pt x="17" y="0"/>
                    <a:pt x="13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67"/>
            <p:cNvSpPr>
              <a:spLocks/>
            </p:cNvSpPr>
            <p:nvPr/>
          </p:nvSpPr>
          <p:spPr bwMode="auto">
            <a:xfrm>
              <a:off x="10820400" y="6535738"/>
              <a:ext cx="504825" cy="176213"/>
            </a:xfrm>
            <a:custGeom>
              <a:avLst/>
              <a:gdLst>
                <a:gd name="T0" fmla="*/ 106 w 106"/>
                <a:gd name="T1" fmla="*/ 0 h 37"/>
                <a:gd name="T2" fmla="*/ 0 w 106"/>
                <a:gd name="T3" fmla="*/ 0 h 37"/>
                <a:gd name="T4" fmla="*/ 32 w 106"/>
                <a:gd name="T5" fmla="*/ 36 h 37"/>
                <a:gd name="T6" fmla="*/ 32 w 106"/>
                <a:gd name="T7" fmla="*/ 24 h 37"/>
                <a:gd name="T8" fmla="*/ 71 w 106"/>
                <a:gd name="T9" fmla="*/ 24 h 37"/>
                <a:gd name="T10" fmla="*/ 71 w 106"/>
                <a:gd name="T11" fmla="*/ 37 h 37"/>
                <a:gd name="T12" fmla="*/ 106 w 10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7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6"/>
                    <a:pt x="16" y="30"/>
                    <a:pt x="32" y="36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88" y="31"/>
                    <a:pt x="101" y="17"/>
                    <a:pt x="10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68"/>
            <p:cNvSpPr>
              <a:spLocks/>
            </p:cNvSpPr>
            <p:nvPr/>
          </p:nvSpPr>
          <p:spPr bwMode="auto">
            <a:xfrm>
              <a:off x="10972800" y="6650038"/>
              <a:ext cx="185738" cy="76200"/>
            </a:xfrm>
            <a:custGeom>
              <a:avLst/>
              <a:gdLst>
                <a:gd name="T0" fmla="*/ 39 w 39"/>
                <a:gd name="T1" fmla="*/ 0 h 16"/>
                <a:gd name="T2" fmla="*/ 0 w 39"/>
                <a:gd name="T3" fmla="*/ 0 h 16"/>
                <a:gd name="T4" fmla="*/ 0 w 39"/>
                <a:gd name="T5" fmla="*/ 12 h 16"/>
                <a:gd name="T6" fmla="*/ 21 w 39"/>
                <a:gd name="T7" fmla="*/ 16 h 16"/>
                <a:gd name="T8" fmla="*/ 39 w 39"/>
                <a:gd name="T9" fmla="*/ 13 h 16"/>
                <a:gd name="T10" fmla="*/ 39 w 3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6">
                  <a:moveTo>
                    <a:pt x="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7" y="15"/>
                    <a:pt x="14" y="16"/>
                    <a:pt x="21" y="16"/>
                  </a:cubicBezTo>
                  <a:cubicBezTo>
                    <a:pt x="27" y="16"/>
                    <a:pt x="34" y="15"/>
                    <a:pt x="39" y="13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69"/>
            <p:cNvSpPr>
              <a:spLocks/>
            </p:cNvSpPr>
            <p:nvPr/>
          </p:nvSpPr>
          <p:spPr bwMode="auto">
            <a:xfrm>
              <a:off x="10810875" y="6350000"/>
              <a:ext cx="523875" cy="185738"/>
            </a:xfrm>
            <a:custGeom>
              <a:avLst/>
              <a:gdLst>
                <a:gd name="T0" fmla="*/ 104 w 110"/>
                <a:gd name="T1" fmla="*/ 0 h 39"/>
                <a:gd name="T2" fmla="*/ 6 w 110"/>
                <a:gd name="T3" fmla="*/ 0 h 39"/>
                <a:gd name="T4" fmla="*/ 0 w 110"/>
                <a:gd name="T5" fmla="*/ 25 h 39"/>
                <a:gd name="T6" fmla="*/ 2 w 110"/>
                <a:gd name="T7" fmla="*/ 39 h 39"/>
                <a:gd name="T8" fmla="*/ 108 w 110"/>
                <a:gd name="T9" fmla="*/ 39 h 39"/>
                <a:gd name="T10" fmla="*/ 110 w 110"/>
                <a:gd name="T11" fmla="*/ 25 h 39"/>
                <a:gd name="T12" fmla="*/ 104 w 11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39">
                  <a:moveTo>
                    <a:pt x="10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7"/>
                    <a:pt x="0" y="16"/>
                    <a:pt x="0" y="25"/>
                  </a:cubicBezTo>
                  <a:cubicBezTo>
                    <a:pt x="0" y="29"/>
                    <a:pt x="1" y="34"/>
                    <a:pt x="2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9" y="34"/>
                    <a:pt x="110" y="29"/>
                    <a:pt x="110" y="25"/>
                  </a:cubicBezTo>
                  <a:cubicBezTo>
                    <a:pt x="110" y="16"/>
                    <a:pt x="108" y="7"/>
                    <a:pt x="104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Oval 70"/>
            <p:cNvSpPr>
              <a:spLocks noChangeArrowheads="1"/>
            </p:cNvSpPr>
            <p:nvPr/>
          </p:nvSpPr>
          <p:spPr bwMode="auto">
            <a:xfrm>
              <a:off x="10715625" y="6108700"/>
              <a:ext cx="519113" cy="522288"/>
            </a:xfrm>
            <a:prstGeom prst="ellipse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71"/>
            <p:cNvSpPr>
              <a:spLocks noEditPoints="1"/>
            </p:cNvSpPr>
            <p:nvPr/>
          </p:nvSpPr>
          <p:spPr bwMode="auto">
            <a:xfrm>
              <a:off x="10844213" y="6261100"/>
              <a:ext cx="261938" cy="217488"/>
            </a:xfrm>
            <a:custGeom>
              <a:avLst/>
              <a:gdLst>
                <a:gd name="T0" fmla="*/ 52 w 55"/>
                <a:gd name="T1" fmla="*/ 44 h 46"/>
                <a:gd name="T2" fmla="*/ 0 w 55"/>
                <a:gd name="T3" fmla="*/ 8 h 46"/>
                <a:gd name="T4" fmla="*/ 0 w 55"/>
                <a:gd name="T5" fmla="*/ 46 h 46"/>
                <a:gd name="T6" fmla="*/ 55 w 55"/>
                <a:gd name="T7" fmla="*/ 0 h 46"/>
                <a:gd name="T8" fmla="*/ 0 w 55"/>
                <a:gd name="T9" fmla="*/ 0 h 46"/>
                <a:gd name="T10" fmla="*/ 32 w 55"/>
                <a:gd name="T11" fmla="*/ 26 h 46"/>
                <a:gd name="T12" fmla="*/ 30 w 55"/>
                <a:gd name="T13" fmla="*/ 23 h 46"/>
                <a:gd name="T14" fmla="*/ 29 w 55"/>
                <a:gd name="T15" fmla="*/ 22 h 46"/>
                <a:gd name="T16" fmla="*/ 26 w 55"/>
                <a:gd name="T17" fmla="*/ 20 h 46"/>
                <a:gd name="T18" fmla="*/ 23 w 55"/>
                <a:gd name="T19" fmla="*/ 20 h 46"/>
                <a:gd name="T20" fmla="*/ 20 w 55"/>
                <a:gd name="T21" fmla="*/ 22 h 46"/>
                <a:gd name="T22" fmla="*/ 18 w 55"/>
                <a:gd name="T23" fmla="*/ 23 h 46"/>
                <a:gd name="T24" fmla="*/ 17 w 55"/>
                <a:gd name="T25" fmla="*/ 26 h 46"/>
                <a:gd name="T26" fmla="*/ 16 w 55"/>
                <a:gd name="T27" fmla="*/ 28 h 46"/>
                <a:gd name="T28" fmla="*/ 17 w 55"/>
                <a:gd name="T29" fmla="*/ 31 h 46"/>
                <a:gd name="T30" fmla="*/ 18 w 55"/>
                <a:gd name="T31" fmla="*/ 33 h 46"/>
                <a:gd name="T32" fmla="*/ 21 w 55"/>
                <a:gd name="T33" fmla="*/ 36 h 46"/>
                <a:gd name="T34" fmla="*/ 23 w 55"/>
                <a:gd name="T35" fmla="*/ 36 h 46"/>
                <a:gd name="T36" fmla="*/ 25 w 55"/>
                <a:gd name="T37" fmla="*/ 34 h 46"/>
                <a:gd name="T38" fmla="*/ 28 w 55"/>
                <a:gd name="T39" fmla="*/ 36 h 46"/>
                <a:gd name="T40" fmla="*/ 28 w 55"/>
                <a:gd name="T41" fmla="*/ 33 h 46"/>
                <a:gd name="T42" fmla="*/ 32 w 55"/>
                <a:gd name="T43" fmla="*/ 32 h 46"/>
                <a:gd name="T44" fmla="*/ 30 w 55"/>
                <a:gd name="T45" fmla="*/ 29 h 46"/>
                <a:gd name="T46" fmla="*/ 28 w 55"/>
                <a:gd name="T47" fmla="*/ 29 h 46"/>
                <a:gd name="T48" fmla="*/ 22 w 55"/>
                <a:gd name="T49" fmla="*/ 31 h 46"/>
                <a:gd name="T50" fmla="*/ 24 w 55"/>
                <a:gd name="T51" fmla="*/ 25 h 46"/>
                <a:gd name="T52" fmla="*/ 23 w 55"/>
                <a:gd name="T53" fmla="*/ 29 h 46"/>
                <a:gd name="T54" fmla="*/ 24 w 55"/>
                <a:gd name="T55" fmla="*/ 30 h 46"/>
                <a:gd name="T56" fmla="*/ 38 w 55"/>
                <a:gd name="T57" fmla="*/ 23 h 46"/>
                <a:gd name="T58" fmla="*/ 39 w 55"/>
                <a:gd name="T59" fmla="*/ 21 h 46"/>
                <a:gd name="T60" fmla="*/ 38 w 55"/>
                <a:gd name="T61" fmla="*/ 20 h 46"/>
                <a:gd name="T62" fmla="*/ 36 w 55"/>
                <a:gd name="T63" fmla="*/ 20 h 46"/>
                <a:gd name="T64" fmla="*/ 34 w 55"/>
                <a:gd name="T65" fmla="*/ 18 h 46"/>
                <a:gd name="T66" fmla="*/ 32 w 55"/>
                <a:gd name="T67" fmla="*/ 20 h 46"/>
                <a:gd name="T68" fmla="*/ 31 w 55"/>
                <a:gd name="T69" fmla="*/ 20 h 46"/>
                <a:gd name="T70" fmla="*/ 30 w 55"/>
                <a:gd name="T71" fmla="*/ 21 h 46"/>
                <a:gd name="T72" fmla="*/ 31 w 55"/>
                <a:gd name="T73" fmla="*/ 23 h 46"/>
                <a:gd name="T74" fmla="*/ 30 w 55"/>
                <a:gd name="T75" fmla="*/ 25 h 46"/>
                <a:gd name="T76" fmla="*/ 31 w 55"/>
                <a:gd name="T77" fmla="*/ 25 h 46"/>
                <a:gd name="T78" fmla="*/ 34 w 55"/>
                <a:gd name="T79" fmla="*/ 27 h 46"/>
                <a:gd name="T80" fmla="*/ 35 w 55"/>
                <a:gd name="T81" fmla="*/ 27 h 46"/>
                <a:gd name="T82" fmla="*/ 38 w 55"/>
                <a:gd name="T83" fmla="*/ 25 h 46"/>
                <a:gd name="T84" fmla="*/ 39 w 55"/>
                <a:gd name="T85" fmla="*/ 25 h 46"/>
                <a:gd name="T86" fmla="*/ 38 w 55"/>
                <a:gd name="T87" fmla="*/ 23 h 46"/>
                <a:gd name="T88" fmla="*/ 33 w 55"/>
                <a:gd name="T8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" h="46">
                  <a:moveTo>
                    <a:pt x="3" y="11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3" y="11"/>
                    <a:pt x="3" y="11"/>
                    <a:pt x="3" y="11"/>
                  </a:cubicBezTo>
                  <a:close/>
                  <a:moveTo>
                    <a:pt x="0" y="8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8"/>
                    <a:pt x="0" y="8"/>
                    <a:pt x="0" y="8"/>
                  </a:cubicBezTo>
                  <a:close/>
                  <a:moveTo>
                    <a:pt x="0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3" y="28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28"/>
                    <a:pt x="32" y="28"/>
                    <a:pt x="32" y="28"/>
                  </a:cubicBezTo>
                  <a:lnTo>
                    <a:pt x="33" y="28"/>
                  </a:lnTo>
                  <a:close/>
                  <a:moveTo>
                    <a:pt x="28" y="29"/>
                  </a:moveTo>
                  <a:cubicBezTo>
                    <a:pt x="28" y="29"/>
                    <a:pt x="27" y="30"/>
                    <a:pt x="27" y="31"/>
                  </a:cubicBezTo>
                  <a:cubicBezTo>
                    <a:pt x="26" y="31"/>
                    <a:pt x="25" y="32"/>
                    <a:pt x="24" y="32"/>
                  </a:cubicBezTo>
                  <a:cubicBezTo>
                    <a:pt x="23" y="32"/>
                    <a:pt x="23" y="31"/>
                    <a:pt x="22" y="31"/>
                  </a:cubicBezTo>
                  <a:cubicBezTo>
                    <a:pt x="22" y="30"/>
                    <a:pt x="21" y="29"/>
                    <a:pt x="21" y="29"/>
                  </a:cubicBezTo>
                  <a:cubicBezTo>
                    <a:pt x="21" y="28"/>
                    <a:pt x="22" y="27"/>
                    <a:pt x="22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5" y="25"/>
                    <a:pt x="26" y="26"/>
                    <a:pt x="27" y="26"/>
                  </a:cubicBezTo>
                  <a:cubicBezTo>
                    <a:pt x="27" y="27"/>
                    <a:pt x="28" y="28"/>
                    <a:pt x="28" y="29"/>
                  </a:cubicBezTo>
                  <a:close/>
                  <a:moveTo>
                    <a:pt x="23" y="29"/>
                  </a:moveTo>
                  <a:cubicBezTo>
                    <a:pt x="23" y="28"/>
                    <a:pt x="24" y="27"/>
                    <a:pt x="24" y="27"/>
                  </a:cubicBezTo>
                  <a:cubicBezTo>
                    <a:pt x="25" y="27"/>
                    <a:pt x="26" y="28"/>
                    <a:pt x="26" y="29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lose/>
                  <a:moveTo>
                    <a:pt x="38" y="23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5"/>
                    <a:pt x="37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3"/>
                    <a:pt x="38" y="23"/>
                    <a:pt x="38" y="23"/>
                  </a:cubicBezTo>
                  <a:close/>
                  <a:moveTo>
                    <a:pt x="36" y="23"/>
                  </a:moveTo>
                  <a:cubicBezTo>
                    <a:pt x="36" y="23"/>
                    <a:pt x="35" y="24"/>
                    <a:pt x="34" y="24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2"/>
                    <a:pt x="34" y="22"/>
                    <a:pt x="34" y="22"/>
                  </a:cubicBezTo>
                  <a:cubicBezTo>
                    <a:pt x="35" y="22"/>
                    <a:pt x="36" y="22"/>
                    <a:pt x="36" y="23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6" name="Rectangle 145"/>
          <p:cNvSpPr/>
          <p:nvPr/>
        </p:nvSpPr>
        <p:spPr bwMode="auto">
          <a:xfrm>
            <a:off x="9029555" y="2088458"/>
            <a:ext cx="3497973" cy="4899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8591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lien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" y="1222028"/>
            <a:ext cx="5568588" cy="46630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b="917"/>
          <a:stretch/>
        </p:blipFill>
        <p:spPr>
          <a:xfrm>
            <a:off x="2509624" y="1222028"/>
            <a:ext cx="7307897" cy="46630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mail add-in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305544" y="6253197"/>
            <a:ext cx="665728" cy="457200"/>
            <a:chOff x="2194482" y="5341997"/>
            <a:chExt cx="1543930" cy="1060324"/>
          </a:xfrm>
        </p:grpSpPr>
        <p:sp>
          <p:nvSpPr>
            <p:cNvPr id="25" name="Rectangle 24"/>
            <p:cNvSpPr/>
            <p:nvPr/>
          </p:nvSpPr>
          <p:spPr>
            <a:xfrm>
              <a:off x="2194482" y="5341997"/>
              <a:ext cx="1543930" cy="10603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lIns="93239" tIns="46620" rIns="93239" bIns="46620" rtlCol="0" anchor="t"/>
            <a:lstStyle/>
            <a:p>
              <a:pPr defTabSz="932563"/>
              <a:endParaRPr lang="en-US" sz="1326" dirty="0">
                <a:solidFill>
                  <a:srgbClr val="FFFFFF">
                    <a:alpha val="99000"/>
                  </a:srgb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65129" y="5515314"/>
              <a:ext cx="940569" cy="7136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301489" y="5515313"/>
              <a:ext cx="1267366" cy="713692"/>
              <a:chOff x="218356" y="1701569"/>
              <a:chExt cx="1990533" cy="609600"/>
            </a:xfrm>
            <a:effectLst/>
          </p:grpSpPr>
          <p:sp>
            <p:nvSpPr>
              <p:cNvPr id="28" name="Rectangle 27"/>
              <p:cNvSpPr/>
              <p:nvPr/>
            </p:nvSpPr>
            <p:spPr>
              <a:xfrm>
                <a:off x="218356" y="1701569"/>
                <a:ext cx="507870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43" tIns="46622" rIns="93243" bIns="46622" rtlCol="0" anchor="ctr"/>
              <a:lstStyle/>
              <a:p>
                <a:pPr algn="ctr" defTabSz="932563"/>
                <a:endParaRPr lang="en-US" sz="1873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218358" y="1857432"/>
                <a:ext cx="50786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218356" y="2009832"/>
                <a:ext cx="507869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218358" y="2162232"/>
                <a:ext cx="50786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32" name="Rectangle 31"/>
              <p:cNvSpPr/>
              <p:nvPr/>
            </p:nvSpPr>
            <p:spPr>
              <a:xfrm>
                <a:off x="831942" y="1804151"/>
                <a:ext cx="1376947" cy="24676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3243" tIns="46622" rIns="93243" bIns="46622" rtlCol="0" anchor="ctr"/>
              <a:lstStyle/>
              <a:p>
                <a:pPr algn="ctr" defTabSz="932563"/>
                <a:endParaRPr lang="en-US" sz="1873" dirty="0">
                  <a:solidFill>
                    <a:srgbClr val="000000"/>
                  </a:solidFill>
                </a:endParaRPr>
              </a:p>
            </p:txBody>
          </p:sp>
        </p:grp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b="1047"/>
          <a:stretch/>
        </p:blipFill>
        <p:spPr>
          <a:xfrm>
            <a:off x="4661353" y="1222028"/>
            <a:ext cx="7317541" cy="466301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305860" y="167118"/>
            <a:ext cx="2043304" cy="287338"/>
            <a:chOff x="10305860" y="167118"/>
            <a:chExt cx="2043304" cy="287338"/>
          </a:xfrm>
        </p:grpSpPr>
        <p:sp>
          <p:nvSpPr>
            <p:cNvPr id="21" name="TextBox 20"/>
            <p:cNvSpPr txBox="1"/>
            <p:nvPr/>
          </p:nvSpPr>
          <p:spPr>
            <a:xfrm>
              <a:off x="10305860" y="167118"/>
              <a:ext cx="2043304" cy="287338"/>
            </a:xfrm>
            <a:prstGeom prst="rect">
              <a:avLst/>
            </a:prstGeom>
            <a:noFill/>
          </p:spPr>
          <p:txBody>
            <a:bodyPr wrap="square" lIns="146304" tIns="91440" rIns="146304" bIns="9144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8367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</a:rPr>
                <a:t>Office add-in samples</a:t>
              </a:r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10315880" y="273050"/>
              <a:ext cx="94752" cy="136391"/>
            </a:xfrm>
            <a:custGeom>
              <a:avLst/>
              <a:gdLst>
                <a:gd name="T0" fmla="*/ 0 w 301"/>
                <a:gd name="T1" fmla="*/ 435 h 435"/>
                <a:gd name="T2" fmla="*/ 0 w 301"/>
                <a:gd name="T3" fmla="*/ 401 h 435"/>
                <a:gd name="T4" fmla="*/ 9 w 301"/>
                <a:gd name="T5" fmla="*/ 337 h 435"/>
                <a:gd name="T6" fmla="*/ 37 w 301"/>
                <a:gd name="T7" fmla="*/ 287 h 435"/>
                <a:gd name="T8" fmla="*/ 104 w 301"/>
                <a:gd name="T9" fmla="*/ 226 h 435"/>
                <a:gd name="T10" fmla="*/ 149 w 301"/>
                <a:gd name="T11" fmla="*/ 188 h 435"/>
                <a:gd name="T12" fmla="*/ 166 w 301"/>
                <a:gd name="T13" fmla="*/ 165 h 435"/>
                <a:gd name="T14" fmla="*/ 172 w 301"/>
                <a:gd name="T15" fmla="*/ 141 h 435"/>
                <a:gd name="T16" fmla="*/ 120 w 301"/>
                <a:gd name="T17" fmla="*/ 98 h 435"/>
                <a:gd name="T18" fmla="*/ 21 w 301"/>
                <a:gd name="T19" fmla="*/ 136 h 435"/>
                <a:gd name="T20" fmla="*/ 21 w 301"/>
                <a:gd name="T21" fmla="*/ 32 h 435"/>
                <a:gd name="T22" fmla="*/ 88 w 301"/>
                <a:gd name="T23" fmla="*/ 7 h 435"/>
                <a:gd name="T24" fmla="*/ 151 w 301"/>
                <a:gd name="T25" fmla="*/ 0 h 435"/>
                <a:gd name="T26" fmla="*/ 259 w 301"/>
                <a:gd name="T27" fmla="*/ 33 h 435"/>
                <a:gd name="T28" fmla="*/ 298 w 301"/>
                <a:gd name="T29" fmla="*/ 127 h 435"/>
                <a:gd name="T30" fmla="*/ 278 w 301"/>
                <a:gd name="T31" fmla="*/ 205 h 435"/>
                <a:gd name="T32" fmla="*/ 203 w 301"/>
                <a:gd name="T33" fmla="*/ 273 h 435"/>
                <a:gd name="T34" fmla="*/ 148 w 301"/>
                <a:gd name="T35" fmla="*/ 312 h 435"/>
                <a:gd name="T36" fmla="*/ 134 w 301"/>
                <a:gd name="T37" fmla="*/ 333 h 435"/>
                <a:gd name="T38" fmla="*/ 301 w 301"/>
                <a:gd name="T39" fmla="*/ 333 h 435"/>
                <a:gd name="T40" fmla="*/ 301 w 301"/>
                <a:gd name="T41" fmla="*/ 435 h 435"/>
                <a:gd name="T42" fmla="*/ 0 w 301"/>
                <a:gd name="T43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1" h="435">
                  <a:moveTo>
                    <a:pt x="0" y="435"/>
                  </a:moveTo>
                  <a:cubicBezTo>
                    <a:pt x="0" y="401"/>
                    <a:pt x="0" y="401"/>
                    <a:pt x="0" y="401"/>
                  </a:cubicBezTo>
                  <a:cubicBezTo>
                    <a:pt x="0" y="377"/>
                    <a:pt x="3" y="355"/>
                    <a:pt x="9" y="337"/>
                  </a:cubicBezTo>
                  <a:cubicBezTo>
                    <a:pt x="15" y="320"/>
                    <a:pt x="24" y="303"/>
                    <a:pt x="37" y="287"/>
                  </a:cubicBezTo>
                  <a:cubicBezTo>
                    <a:pt x="50" y="271"/>
                    <a:pt x="72" y="251"/>
                    <a:pt x="104" y="226"/>
                  </a:cubicBezTo>
                  <a:cubicBezTo>
                    <a:pt x="127" y="208"/>
                    <a:pt x="142" y="195"/>
                    <a:pt x="149" y="188"/>
                  </a:cubicBezTo>
                  <a:cubicBezTo>
                    <a:pt x="157" y="180"/>
                    <a:pt x="162" y="172"/>
                    <a:pt x="166" y="165"/>
                  </a:cubicBezTo>
                  <a:cubicBezTo>
                    <a:pt x="170" y="157"/>
                    <a:pt x="172" y="149"/>
                    <a:pt x="172" y="141"/>
                  </a:cubicBezTo>
                  <a:cubicBezTo>
                    <a:pt x="172" y="112"/>
                    <a:pt x="154" y="98"/>
                    <a:pt x="120" y="98"/>
                  </a:cubicBezTo>
                  <a:cubicBezTo>
                    <a:pt x="85" y="98"/>
                    <a:pt x="52" y="111"/>
                    <a:pt x="21" y="136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45" y="20"/>
                    <a:pt x="67" y="12"/>
                    <a:pt x="88" y="7"/>
                  </a:cubicBezTo>
                  <a:cubicBezTo>
                    <a:pt x="108" y="2"/>
                    <a:pt x="129" y="0"/>
                    <a:pt x="151" y="0"/>
                  </a:cubicBezTo>
                  <a:cubicBezTo>
                    <a:pt x="198" y="0"/>
                    <a:pt x="234" y="11"/>
                    <a:pt x="259" y="33"/>
                  </a:cubicBezTo>
                  <a:cubicBezTo>
                    <a:pt x="285" y="55"/>
                    <a:pt x="298" y="87"/>
                    <a:pt x="298" y="127"/>
                  </a:cubicBezTo>
                  <a:cubicBezTo>
                    <a:pt x="298" y="158"/>
                    <a:pt x="291" y="184"/>
                    <a:pt x="278" y="205"/>
                  </a:cubicBezTo>
                  <a:cubicBezTo>
                    <a:pt x="264" y="227"/>
                    <a:pt x="239" y="249"/>
                    <a:pt x="203" y="273"/>
                  </a:cubicBezTo>
                  <a:cubicBezTo>
                    <a:pt x="175" y="291"/>
                    <a:pt x="157" y="304"/>
                    <a:pt x="148" y="312"/>
                  </a:cubicBezTo>
                  <a:cubicBezTo>
                    <a:pt x="139" y="320"/>
                    <a:pt x="134" y="327"/>
                    <a:pt x="134" y="333"/>
                  </a:cubicBezTo>
                  <a:cubicBezTo>
                    <a:pt x="301" y="333"/>
                    <a:pt x="301" y="333"/>
                    <a:pt x="301" y="333"/>
                  </a:cubicBezTo>
                  <a:cubicBezTo>
                    <a:pt x="301" y="435"/>
                    <a:pt x="301" y="435"/>
                    <a:pt x="301" y="435"/>
                  </a:cubicBezTo>
                  <a:lnTo>
                    <a:pt x="0" y="4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266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  <a:t>Office add-ins</a:t>
            </a:r>
            <a:br>
              <a:rPr lang="en-US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3198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  <a:t>A new way to build extensions for Office</a:t>
            </a:r>
            <a:endParaRPr lang="en-US" dirty="0">
              <a:gradFill>
                <a:gsLst>
                  <a:gs pos="17500">
                    <a:schemeClr val="tx1"/>
                  </a:gs>
                  <a:gs pos="54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09805" y="4597852"/>
            <a:ext cx="437099" cy="4425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86" tIns="45694" rIns="91386" bIns="45694" rtlCol="0" anchor="ctr"/>
          <a:lstStyle/>
          <a:p>
            <a:pPr algn="ctr" defTabSz="914005"/>
            <a:endParaRPr lang="en-US" sz="1799" dirty="0">
              <a:solidFill>
                <a:srgbClr val="000000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438330" y="3965888"/>
            <a:ext cx="8980353" cy="1138771"/>
            <a:chOff x="438330" y="3954457"/>
            <a:chExt cx="8980353" cy="1138771"/>
          </a:xfrm>
        </p:grpSpPr>
        <p:sp>
          <p:nvSpPr>
            <p:cNvPr id="14" name="Text Placeholder 2"/>
            <p:cNvSpPr txBox="1">
              <a:spLocks/>
            </p:cNvSpPr>
            <p:nvPr/>
          </p:nvSpPr>
          <p:spPr>
            <a:xfrm>
              <a:off x="2012043" y="3954457"/>
              <a:ext cx="7406640" cy="1138771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Content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that runs within a document content with read/write access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Excel, PowerPoint, Access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438330" y="3993894"/>
              <a:ext cx="1543309" cy="1059897"/>
              <a:chOff x="460988" y="4322512"/>
              <a:chExt cx="1543309" cy="105989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60988" y="4322512"/>
                <a:ext cx="1543309" cy="105989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759308" y="4450066"/>
                <a:ext cx="970559" cy="804789"/>
                <a:chOff x="759308" y="4450066"/>
                <a:chExt cx="970559" cy="804789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759308" y="4450066"/>
                  <a:ext cx="970559" cy="8047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867783" y="4743793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867783" y="4922144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>
                  <a:off x="867783" y="5100495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858958" y="4580715"/>
                  <a:ext cx="73658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12" name="Rectangle 11"/>
                <p:cNvSpPr/>
                <p:nvPr/>
              </p:nvSpPr>
              <p:spPr>
                <a:xfrm>
                  <a:off x="1057497" y="4664582"/>
                  <a:ext cx="344045" cy="349582"/>
                </a:xfrm>
                <a:prstGeom prst="rect">
                  <a:avLst/>
                </a:prstGeom>
                <a:solidFill>
                  <a:schemeClr val="accent6"/>
                </a:solidFill>
                <a:ln w="25400" cap="sq">
                  <a:solidFill>
                    <a:srgbClr val="F2F2F2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60" name="Group 59"/>
          <p:cNvGrpSpPr/>
          <p:nvPr/>
        </p:nvGrpSpPr>
        <p:grpSpPr>
          <a:xfrm>
            <a:off x="438330" y="1611330"/>
            <a:ext cx="8980353" cy="1138773"/>
            <a:chOff x="438330" y="1611330"/>
            <a:chExt cx="8980353" cy="1138773"/>
          </a:xfrm>
        </p:grpSpPr>
        <p:sp>
          <p:nvSpPr>
            <p:cNvPr id="16" name="Text Placeholder 2"/>
            <p:cNvSpPr txBox="1">
              <a:spLocks/>
            </p:cNvSpPr>
            <p:nvPr/>
          </p:nvSpPr>
          <p:spPr>
            <a:xfrm>
              <a:off x="2012043" y="1611330"/>
              <a:ext cx="7406640" cy="1138773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Contextual mail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launched contextually from a mail message or appointment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Outlook and Outlook Web Access (OWA)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438330" y="1650767"/>
              <a:ext cx="1543309" cy="1059898"/>
              <a:chOff x="460988" y="1963984"/>
              <a:chExt cx="1543309" cy="105989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60988" y="1963984"/>
                <a:ext cx="1543309" cy="105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31446" y="2139780"/>
                <a:ext cx="940191" cy="7134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8841" y="2137230"/>
                <a:ext cx="312340" cy="7134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567953" y="2319634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67952" y="2497985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67953" y="2676336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958463" y="2257280"/>
                <a:ext cx="876345" cy="28879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438331" y="5143164"/>
            <a:ext cx="8980352" cy="1138771"/>
            <a:chOff x="438331" y="5143164"/>
            <a:chExt cx="8980352" cy="1138771"/>
          </a:xfrm>
        </p:grpSpPr>
        <p:sp>
          <p:nvSpPr>
            <p:cNvPr id="29" name="Text Placeholder 2"/>
            <p:cNvSpPr txBox="1">
              <a:spLocks/>
            </p:cNvSpPr>
            <p:nvPr/>
          </p:nvSpPr>
          <p:spPr>
            <a:xfrm>
              <a:off x="2012043" y="5143164"/>
              <a:ext cx="7406640" cy="1138771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Add-in command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Command in the Office UI to launch add-in or perform UI-less operation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Outlook and Outlook Web Access (OWA)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38331" y="5182601"/>
              <a:ext cx="1543309" cy="1059897"/>
              <a:chOff x="460989" y="5509964"/>
              <a:chExt cx="1543309" cy="1059897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60989" y="5509964"/>
                <a:ext cx="1543309" cy="105989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606344" y="5648178"/>
                <a:ext cx="1258381" cy="800177"/>
                <a:chOff x="606344" y="5648178"/>
                <a:chExt cx="1258381" cy="800177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608758" y="5962738"/>
                  <a:ext cx="1255967" cy="48561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606344" y="5648178"/>
                  <a:ext cx="1258381" cy="27990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676152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911564" y="5692770"/>
                  <a:ext cx="182806" cy="18280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144845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1378025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1609207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61" name="Group 60"/>
          <p:cNvGrpSpPr/>
          <p:nvPr/>
        </p:nvGrpSpPr>
        <p:grpSpPr>
          <a:xfrm>
            <a:off x="438332" y="2788609"/>
            <a:ext cx="8980351" cy="1138773"/>
            <a:chOff x="438332" y="2765750"/>
            <a:chExt cx="8980351" cy="1138773"/>
          </a:xfrm>
        </p:grpSpPr>
        <p:sp>
          <p:nvSpPr>
            <p:cNvPr id="43" name="Text Placeholder 2"/>
            <p:cNvSpPr txBox="1">
              <a:spLocks/>
            </p:cNvSpPr>
            <p:nvPr/>
          </p:nvSpPr>
          <p:spPr>
            <a:xfrm>
              <a:off x="2012043" y="2765750"/>
              <a:ext cx="7406640" cy="1138773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Task pane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that runs beside a document/mail with read/write access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Word, Excel, PowerPoint, Project, Outlook 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38332" y="2805187"/>
              <a:ext cx="1543309" cy="1059898"/>
              <a:chOff x="460990" y="3143498"/>
              <a:chExt cx="1543309" cy="1059898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460990" y="3143498"/>
                <a:ext cx="1543309" cy="105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747364" y="3271053"/>
                <a:ext cx="970560" cy="804789"/>
                <a:chOff x="747364" y="3271053"/>
                <a:chExt cx="970560" cy="804789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747364" y="3271053"/>
                  <a:ext cx="970560" cy="8047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1322584" y="3321172"/>
                  <a:ext cx="344045" cy="70137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860473" y="3812924"/>
                  <a:ext cx="32322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858960" y="3957249"/>
                  <a:ext cx="32322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38" name="Rectangle 37"/>
                <p:cNvSpPr/>
                <p:nvPr/>
              </p:nvSpPr>
              <p:spPr>
                <a:xfrm>
                  <a:off x="858960" y="3325032"/>
                  <a:ext cx="324741" cy="355707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sp>
        <p:nvSpPr>
          <p:cNvPr id="3" name="Rectangle 2" hidden="1"/>
          <p:cNvSpPr/>
          <p:nvPr/>
        </p:nvSpPr>
        <p:spPr bwMode="auto">
          <a:xfrm>
            <a:off x="209006" y="3067427"/>
            <a:ext cx="8786948" cy="37165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74639" y="3917497"/>
            <a:ext cx="9143998" cy="236443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274639" y="1571106"/>
            <a:ext cx="9143997" cy="119328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10305860" y="167118"/>
            <a:ext cx="2043304" cy="287338"/>
            <a:chOff x="10305860" y="167118"/>
            <a:chExt cx="2043304" cy="287338"/>
          </a:xfrm>
        </p:grpSpPr>
        <p:sp>
          <p:nvSpPr>
            <p:cNvPr id="65" name="TextBox 64"/>
            <p:cNvSpPr txBox="1"/>
            <p:nvPr/>
          </p:nvSpPr>
          <p:spPr>
            <a:xfrm>
              <a:off x="10305860" y="167118"/>
              <a:ext cx="2043304" cy="287338"/>
            </a:xfrm>
            <a:prstGeom prst="rect">
              <a:avLst/>
            </a:prstGeom>
            <a:noFill/>
          </p:spPr>
          <p:txBody>
            <a:bodyPr wrap="square" lIns="146304" tIns="91440" rIns="146304" bIns="9144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8367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</a:rPr>
                <a:t>Office add-in samples</a:t>
              </a:r>
            </a:p>
          </p:txBody>
        </p:sp>
        <p:sp>
          <p:nvSpPr>
            <p:cNvPr id="66" name="Freeform 5"/>
            <p:cNvSpPr>
              <a:spLocks/>
            </p:cNvSpPr>
            <p:nvPr/>
          </p:nvSpPr>
          <p:spPr bwMode="auto">
            <a:xfrm>
              <a:off x="10315880" y="273050"/>
              <a:ext cx="94752" cy="136391"/>
            </a:xfrm>
            <a:custGeom>
              <a:avLst/>
              <a:gdLst>
                <a:gd name="T0" fmla="*/ 0 w 301"/>
                <a:gd name="T1" fmla="*/ 435 h 435"/>
                <a:gd name="T2" fmla="*/ 0 w 301"/>
                <a:gd name="T3" fmla="*/ 401 h 435"/>
                <a:gd name="T4" fmla="*/ 9 w 301"/>
                <a:gd name="T5" fmla="*/ 337 h 435"/>
                <a:gd name="T6" fmla="*/ 37 w 301"/>
                <a:gd name="T7" fmla="*/ 287 h 435"/>
                <a:gd name="T8" fmla="*/ 104 w 301"/>
                <a:gd name="T9" fmla="*/ 226 h 435"/>
                <a:gd name="T10" fmla="*/ 149 w 301"/>
                <a:gd name="T11" fmla="*/ 188 h 435"/>
                <a:gd name="T12" fmla="*/ 166 w 301"/>
                <a:gd name="T13" fmla="*/ 165 h 435"/>
                <a:gd name="T14" fmla="*/ 172 w 301"/>
                <a:gd name="T15" fmla="*/ 141 h 435"/>
                <a:gd name="T16" fmla="*/ 120 w 301"/>
                <a:gd name="T17" fmla="*/ 98 h 435"/>
                <a:gd name="T18" fmla="*/ 21 w 301"/>
                <a:gd name="T19" fmla="*/ 136 h 435"/>
                <a:gd name="T20" fmla="*/ 21 w 301"/>
                <a:gd name="T21" fmla="*/ 32 h 435"/>
                <a:gd name="T22" fmla="*/ 88 w 301"/>
                <a:gd name="T23" fmla="*/ 7 h 435"/>
                <a:gd name="T24" fmla="*/ 151 w 301"/>
                <a:gd name="T25" fmla="*/ 0 h 435"/>
                <a:gd name="T26" fmla="*/ 259 w 301"/>
                <a:gd name="T27" fmla="*/ 33 h 435"/>
                <a:gd name="T28" fmla="*/ 298 w 301"/>
                <a:gd name="T29" fmla="*/ 127 h 435"/>
                <a:gd name="T30" fmla="*/ 278 w 301"/>
                <a:gd name="T31" fmla="*/ 205 h 435"/>
                <a:gd name="T32" fmla="*/ 203 w 301"/>
                <a:gd name="T33" fmla="*/ 273 h 435"/>
                <a:gd name="T34" fmla="*/ 148 w 301"/>
                <a:gd name="T35" fmla="*/ 312 h 435"/>
                <a:gd name="T36" fmla="*/ 134 w 301"/>
                <a:gd name="T37" fmla="*/ 333 h 435"/>
                <a:gd name="T38" fmla="*/ 301 w 301"/>
                <a:gd name="T39" fmla="*/ 333 h 435"/>
                <a:gd name="T40" fmla="*/ 301 w 301"/>
                <a:gd name="T41" fmla="*/ 435 h 435"/>
                <a:gd name="T42" fmla="*/ 0 w 301"/>
                <a:gd name="T43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1" h="435">
                  <a:moveTo>
                    <a:pt x="0" y="435"/>
                  </a:moveTo>
                  <a:cubicBezTo>
                    <a:pt x="0" y="401"/>
                    <a:pt x="0" y="401"/>
                    <a:pt x="0" y="401"/>
                  </a:cubicBezTo>
                  <a:cubicBezTo>
                    <a:pt x="0" y="377"/>
                    <a:pt x="3" y="355"/>
                    <a:pt x="9" y="337"/>
                  </a:cubicBezTo>
                  <a:cubicBezTo>
                    <a:pt x="15" y="320"/>
                    <a:pt x="24" y="303"/>
                    <a:pt x="37" y="287"/>
                  </a:cubicBezTo>
                  <a:cubicBezTo>
                    <a:pt x="50" y="271"/>
                    <a:pt x="72" y="251"/>
                    <a:pt x="104" y="226"/>
                  </a:cubicBezTo>
                  <a:cubicBezTo>
                    <a:pt x="127" y="208"/>
                    <a:pt x="142" y="195"/>
                    <a:pt x="149" y="188"/>
                  </a:cubicBezTo>
                  <a:cubicBezTo>
                    <a:pt x="157" y="180"/>
                    <a:pt x="162" y="172"/>
                    <a:pt x="166" y="165"/>
                  </a:cubicBezTo>
                  <a:cubicBezTo>
                    <a:pt x="170" y="157"/>
                    <a:pt x="172" y="149"/>
                    <a:pt x="172" y="141"/>
                  </a:cubicBezTo>
                  <a:cubicBezTo>
                    <a:pt x="172" y="112"/>
                    <a:pt x="154" y="98"/>
                    <a:pt x="120" y="98"/>
                  </a:cubicBezTo>
                  <a:cubicBezTo>
                    <a:pt x="85" y="98"/>
                    <a:pt x="52" y="111"/>
                    <a:pt x="21" y="136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45" y="20"/>
                    <a:pt x="67" y="12"/>
                    <a:pt x="88" y="7"/>
                  </a:cubicBezTo>
                  <a:cubicBezTo>
                    <a:pt x="108" y="2"/>
                    <a:pt x="129" y="0"/>
                    <a:pt x="151" y="0"/>
                  </a:cubicBezTo>
                  <a:cubicBezTo>
                    <a:pt x="198" y="0"/>
                    <a:pt x="234" y="11"/>
                    <a:pt x="259" y="33"/>
                  </a:cubicBezTo>
                  <a:cubicBezTo>
                    <a:pt x="285" y="55"/>
                    <a:pt x="298" y="87"/>
                    <a:pt x="298" y="127"/>
                  </a:cubicBezTo>
                  <a:cubicBezTo>
                    <a:pt x="298" y="158"/>
                    <a:pt x="291" y="184"/>
                    <a:pt x="278" y="205"/>
                  </a:cubicBezTo>
                  <a:cubicBezTo>
                    <a:pt x="264" y="227"/>
                    <a:pt x="239" y="249"/>
                    <a:pt x="203" y="273"/>
                  </a:cubicBezTo>
                  <a:cubicBezTo>
                    <a:pt x="175" y="291"/>
                    <a:pt x="157" y="304"/>
                    <a:pt x="148" y="312"/>
                  </a:cubicBezTo>
                  <a:cubicBezTo>
                    <a:pt x="139" y="320"/>
                    <a:pt x="134" y="327"/>
                    <a:pt x="134" y="333"/>
                  </a:cubicBezTo>
                  <a:cubicBezTo>
                    <a:pt x="301" y="333"/>
                    <a:pt x="301" y="333"/>
                    <a:pt x="301" y="333"/>
                  </a:cubicBezTo>
                  <a:cubicBezTo>
                    <a:pt x="301" y="435"/>
                    <a:pt x="301" y="435"/>
                    <a:pt x="301" y="435"/>
                  </a:cubicBezTo>
                  <a:lnTo>
                    <a:pt x="0" y="4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385300" y="2884488"/>
            <a:ext cx="2779713" cy="4108450"/>
            <a:chOff x="9585325" y="2903538"/>
            <a:chExt cx="2779713" cy="4108450"/>
          </a:xfrm>
        </p:grpSpPr>
        <p:sp>
          <p:nvSpPr>
            <p:cNvPr id="68" name="Freeform 5"/>
            <p:cNvSpPr>
              <a:spLocks/>
            </p:cNvSpPr>
            <p:nvPr/>
          </p:nvSpPr>
          <p:spPr bwMode="auto">
            <a:xfrm>
              <a:off x="9712325" y="4876800"/>
              <a:ext cx="2135188" cy="2135188"/>
            </a:xfrm>
            <a:custGeom>
              <a:avLst/>
              <a:gdLst>
                <a:gd name="T0" fmla="*/ 539 w 1345"/>
                <a:gd name="T1" fmla="*/ 141 h 1345"/>
                <a:gd name="T2" fmla="*/ 539 w 1345"/>
                <a:gd name="T3" fmla="*/ 0 h 1345"/>
                <a:gd name="T4" fmla="*/ 192 w 1345"/>
                <a:gd name="T5" fmla="*/ 0 h 1345"/>
                <a:gd name="T6" fmla="*/ 192 w 1345"/>
                <a:gd name="T7" fmla="*/ 141 h 1345"/>
                <a:gd name="T8" fmla="*/ 0 w 1345"/>
                <a:gd name="T9" fmla="*/ 141 h 1345"/>
                <a:gd name="T10" fmla="*/ 0 w 1345"/>
                <a:gd name="T11" fmla="*/ 177 h 1345"/>
                <a:gd name="T12" fmla="*/ 45 w 1345"/>
                <a:gd name="T13" fmla="*/ 177 h 1345"/>
                <a:gd name="T14" fmla="*/ 45 w 1345"/>
                <a:gd name="T15" fmla="*/ 1345 h 1345"/>
                <a:gd name="T16" fmla="*/ 1300 w 1345"/>
                <a:gd name="T17" fmla="*/ 1345 h 1345"/>
                <a:gd name="T18" fmla="*/ 1300 w 1345"/>
                <a:gd name="T19" fmla="*/ 177 h 1345"/>
                <a:gd name="T20" fmla="*/ 1345 w 1345"/>
                <a:gd name="T21" fmla="*/ 177 h 1345"/>
                <a:gd name="T22" fmla="*/ 1345 w 1345"/>
                <a:gd name="T23" fmla="*/ 141 h 1345"/>
                <a:gd name="T24" fmla="*/ 539 w 1345"/>
                <a:gd name="T25" fmla="*/ 14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5" h="1345">
                  <a:moveTo>
                    <a:pt x="539" y="141"/>
                  </a:moveTo>
                  <a:lnTo>
                    <a:pt x="539" y="0"/>
                  </a:lnTo>
                  <a:lnTo>
                    <a:pt x="192" y="0"/>
                  </a:lnTo>
                  <a:lnTo>
                    <a:pt x="192" y="141"/>
                  </a:lnTo>
                  <a:lnTo>
                    <a:pt x="0" y="141"/>
                  </a:lnTo>
                  <a:lnTo>
                    <a:pt x="0" y="177"/>
                  </a:lnTo>
                  <a:lnTo>
                    <a:pt x="45" y="177"/>
                  </a:lnTo>
                  <a:lnTo>
                    <a:pt x="45" y="1345"/>
                  </a:lnTo>
                  <a:lnTo>
                    <a:pt x="1300" y="1345"/>
                  </a:lnTo>
                  <a:lnTo>
                    <a:pt x="1300" y="177"/>
                  </a:lnTo>
                  <a:lnTo>
                    <a:pt x="1345" y="177"/>
                  </a:lnTo>
                  <a:lnTo>
                    <a:pt x="1345" y="141"/>
                  </a:lnTo>
                  <a:lnTo>
                    <a:pt x="539" y="141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>
              <a:off x="9712325" y="4876800"/>
              <a:ext cx="2135188" cy="2135188"/>
            </a:xfrm>
            <a:custGeom>
              <a:avLst/>
              <a:gdLst>
                <a:gd name="T0" fmla="*/ 539 w 1345"/>
                <a:gd name="T1" fmla="*/ 141 h 1345"/>
                <a:gd name="T2" fmla="*/ 539 w 1345"/>
                <a:gd name="T3" fmla="*/ 0 h 1345"/>
                <a:gd name="T4" fmla="*/ 192 w 1345"/>
                <a:gd name="T5" fmla="*/ 0 h 1345"/>
                <a:gd name="T6" fmla="*/ 192 w 1345"/>
                <a:gd name="T7" fmla="*/ 141 h 1345"/>
                <a:gd name="T8" fmla="*/ 0 w 1345"/>
                <a:gd name="T9" fmla="*/ 141 h 1345"/>
                <a:gd name="T10" fmla="*/ 0 w 1345"/>
                <a:gd name="T11" fmla="*/ 177 h 1345"/>
                <a:gd name="T12" fmla="*/ 45 w 1345"/>
                <a:gd name="T13" fmla="*/ 177 h 1345"/>
                <a:gd name="T14" fmla="*/ 45 w 1345"/>
                <a:gd name="T15" fmla="*/ 1345 h 1345"/>
                <a:gd name="T16" fmla="*/ 1300 w 1345"/>
                <a:gd name="T17" fmla="*/ 1345 h 1345"/>
                <a:gd name="T18" fmla="*/ 1300 w 1345"/>
                <a:gd name="T19" fmla="*/ 177 h 1345"/>
                <a:gd name="T20" fmla="*/ 1345 w 1345"/>
                <a:gd name="T21" fmla="*/ 177 h 1345"/>
                <a:gd name="T22" fmla="*/ 1345 w 1345"/>
                <a:gd name="T23" fmla="*/ 141 h 1345"/>
                <a:gd name="T24" fmla="*/ 539 w 1345"/>
                <a:gd name="T25" fmla="*/ 14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5" h="1345">
                  <a:moveTo>
                    <a:pt x="539" y="141"/>
                  </a:moveTo>
                  <a:lnTo>
                    <a:pt x="539" y="0"/>
                  </a:lnTo>
                  <a:lnTo>
                    <a:pt x="192" y="0"/>
                  </a:lnTo>
                  <a:lnTo>
                    <a:pt x="192" y="141"/>
                  </a:lnTo>
                  <a:lnTo>
                    <a:pt x="0" y="141"/>
                  </a:lnTo>
                  <a:lnTo>
                    <a:pt x="0" y="177"/>
                  </a:lnTo>
                  <a:lnTo>
                    <a:pt x="45" y="177"/>
                  </a:lnTo>
                  <a:lnTo>
                    <a:pt x="45" y="1345"/>
                  </a:lnTo>
                  <a:lnTo>
                    <a:pt x="1300" y="1345"/>
                  </a:lnTo>
                  <a:lnTo>
                    <a:pt x="1300" y="177"/>
                  </a:lnTo>
                  <a:lnTo>
                    <a:pt x="1345" y="177"/>
                  </a:lnTo>
                  <a:lnTo>
                    <a:pt x="1345" y="141"/>
                  </a:lnTo>
                  <a:lnTo>
                    <a:pt x="539" y="1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7"/>
            <p:cNvSpPr>
              <a:spLocks/>
            </p:cNvSpPr>
            <p:nvPr/>
          </p:nvSpPr>
          <p:spPr bwMode="auto">
            <a:xfrm>
              <a:off x="10179050" y="2903538"/>
              <a:ext cx="1165225" cy="765175"/>
            </a:xfrm>
            <a:custGeom>
              <a:avLst/>
              <a:gdLst>
                <a:gd name="T0" fmla="*/ 206 w 245"/>
                <a:gd name="T1" fmla="*/ 71 h 161"/>
                <a:gd name="T2" fmla="*/ 206 w 245"/>
                <a:gd name="T3" fmla="*/ 67 h 161"/>
                <a:gd name="T4" fmla="*/ 139 w 245"/>
                <a:gd name="T5" fmla="*/ 0 h 161"/>
                <a:gd name="T6" fmla="*/ 82 w 245"/>
                <a:gd name="T7" fmla="*/ 30 h 161"/>
                <a:gd name="T8" fmla="*/ 64 w 245"/>
                <a:gd name="T9" fmla="*/ 25 h 161"/>
                <a:gd name="T10" fmla="*/ 42 w 245"/>
                <a:gd name="T11" fmla="*/ 32 h 161"/>
                <a:gd name="T12" fmla="*/ 25 w 245"/>
                <a:gd name="T13" fmla="*/ 63 h 161"/>
                <a:gd name="T14" fmla="*/ 0 w 245"/>
                <a:gd name="T15" fmla="*/ 108 h 161"/>
                <a:gd name="T16" fmla="*/ 48 w 245"/>
                <a:gd name="T17" fmla="*/ 161 h 161"/>
                <a:gd name="T18" fmla="*/ 54 w 245"/>
                <a:gd name="T19" fmla="*/ 161 h 161"/>
                <a:gd name="T20" fmla="*/ 59 w 245"/>
                <a:gd name="T21" fmla="*/ 161 h 161"/>
                <a:gd name="T22" fmla="*/ 169 w 245"/>
                <a:gd name="T23" fmla="*/ 161 h 161"/>
                <a:gd name="T24" fmla="*/ 171 w 245"/>
                <a:gd name="T25" fmla="*/ 161 h 161"/>
                <a:gd name="T26" fmla="*/ 174 w 245"/>
                <a:gd name="T27" fmla="*/ 161 h 161"/>
                <a:gd name="T28" fmla="*/ 182 w 245"/>
                <a:gd name="T29" fmla="*/ 161 h 161"/>
                <a:gd name="T30" fmla="*/ 200 w 245"/>
                <a:gd name="T31" fmla="*/ 161 h 161"/>
                <a:gd name="T32" fmla="*/ 245 w 245"/>
                <a:gd name="T33" fmla="*/ 116 h 161"/>
                <a:gd name="T34" fmla="*/ 206 w 245"/>
                <a:gd name="T35" fmla="*/ 7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5" h="161">
                  <a:moveTo>
                    <a:pt x="206" y="71"/>
                  </a:moveTo>
                  <a:cubicBezTo>
                    <a:pt x="206" y="70"/>
                    <a:pt x="206" y="68"/>
                    <a:pt x="206" y="67"/>
                  </a:cubicBezTo>
                  <a:cubicBezTo>
                    <a:pt x="206" y="30"/>
                    <a:pt x="176" y="0"/>
                    <a:pt x="139" y="0"/>
                  </a:cubicBezTo>
                  <a:cubicBezTo>
                    <a:pt x="115" y="0"/>
                    <a:pt x="95" y="12"/>
                    <a:pt x="82" y="30"/>
                  </a:cubicBezTo>
                  <a:cubicBezTo>
                    <a:pt x="77" y="27"/>
                    <a:pt x="71" y="25"/>
                    <a:pt x="64" y="25"/>
                  </a:cubicBezTo>
                  <a:cubicBezTo>
                    <a:pt x="56" y="25"/>
                    <a:pt x="48" y="28"/>
                    <a:pt x="42" y="32"/>
                  </a:cubicBezTo>
                  <a:cubicBezTo>
                    <a:pt x="32" y="39"/>
                    <a:pt x="25" y="50"/>
                    <a:pt x="25" y="63"/>
                  </a:cubicBezTo>
                  <a:cubicBezTo>
                    <a:pt x="10" y="73"/>
                    <a:pt x="0" y="90"/>
                    <a:pt x="0" y="108"/>
                  </a:cubicBezTo>
                  <a:cubicBezTo>
                    <a:pt x="0" y="135"/>
                    <a:pt x="21" y="158"/>
                    <a:pt x="48" y="161"/>
                  </a:cubicBezTo>
                  <a:cubicBezTo>
                    <a:pt x="50" y="161"/>
                    <a:pt x="52" y="161"/>
                    <a:pt x="54" y="161"/>
                  </a:cubicBezTo>
                  <a:cubicBezTo>
                    <a:pt x="55" y="161"/>
                    <a:pt x="57" y="161"/>
                    <a:pt x="59" y="161"/>
                  </a:cubicBezTo>
                  <a:cubicBezTo>
                    <a:pt x="84" y="161"/>
                    <a:pt x="142" y="161"/>
                    <a:pt x="169" y="161"/>
                  </a:cubicBezTo>
                  <a:cubicBezTo>
                    <a:pt x="170" y="161"/>
                    <a:pt x="171" y="161"/>
                    <a:pt x="171" y="161"/>
                  </a:cubicBezTo>
                  <a:cubicBezTo>
                    <a:pt x="174" y="161"/>
                    <a:pt x="174" y="161"/>
                    <a:pt x="174" y="161"/>
                  </a:cubicBezTo>
                  <a:cubicBezTo>
                    <a:pt x="176" y="161"/>
                    <a:pt x="180" y="161"/>
                    <a:pt x="182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25" y="161"/>
                    <a:pt x="245" y="140"/>
                    <a:pt x="245" y="116"/>
                  </a:cubicBezTo>
                  <a:cubicBezTo>
                    <a:pt x="245" y="93"/>
                    <a:pt x="228" y="74"/>
                    <a:pt x="206" y="71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8"/>
            <p:cNvSpPr>
              <a:spLocks/>
            </p:cNvSpPr>
            <p:nvPr/>
          </p:nvSpPr>
          <p:spPr bwMode="auto">
            <a:xfrm>
              <a:off x="11495088" y="3479800"/>
              <a:ext cx="419100" cy="269875"/>
            </a:xfrm>
            <a:custGeom>
              <a:avLst/>
              <a:gdLst>
                <a:gd name="T0" fmla="*/ 74 w 88"/>
                <a:gd name="T1" fmla="*/ 25 h 57"/>
                <a:gd name="T2" fmla="*/ 74 w 88"/>
                <a:gd name="T3" fmla="*/ 24 h 57"/>
                <a:gd name="T4" fmla="*/ 50 w 88"/>
                <a:gd name="T5" fmla="*/ 0 h 57"/>
                <a:gd name="T6" fmla="*/ 29 w 88"/>
                <a:gd name="T7" fmla="*/ 10 h 57"/>
                <a:gd name="T8" fmla="*/ 23 w 88"/>
                <a:gd name="T9" fmla="*/ 9 h 57"/>
                <a:gd name="T10" fmla="*/ 15 w 88"/>
                <a:gd name="T11" fmla="*/ 11 h 57"/>
                <a:gd name="T12" fmla="*/ 9 w 88"/>
                <a:gd name="T13" fmla="*/ 22 h 57"/>
                <a:gd name="T14" fmla="*/ 0 w 88"/>
                <a:gd name="T15" fmla="*/ 38 h 57"/>
                <a:gd name="T16" fmla="*/ 17 w 88"/>
                <a:gd name="T17" fmla="*/ 57 h 57"/>
                <a:gd name="T18" fmla="*/ 19 w 88"/>
                <a:gd name="T19" fmla="*/ 57 h 57"/>
                <a:gd name="T20" fmla="*/ 21 w 88"/>
                <a:gd name="T21" fmla="*/ 57 h 57"/>
                <a:gd name="T22" fmla="*/ 61 w 88"/>
                <a:gd name="T23" fmla="*/ 57 h 57"/>
                <a:gd name="T24" fmla="*/ 61 w 88"/>
                <a:gd name="T25" fmla="*/ 57 h 57"/>
                <a:gd name="T26" fmla="*/ 62 w 88"/>
                <a:gd name="T27" fmla="*/ 57 h 57"/>
                <a:gd name="T28" fmla="*/ 65 w 88"/>
                <a:gd name="T29" fmla="*/ 57 h 57"/>
                <a:gd name="T30" fmla="*/ 72 w 88"/>
                <a:gd name="T31" fmla="*/ 57 h 57"/>
                <a:gd name="T32" fmla="*/ 88 w 88"/>
                <a:gd name="T33" fmla="*/ 41 h 57"/>
                <a:gd name="T34" fmla="*/ 74 w 88"/>
                <a:gd name="T35" fmla="*/ 2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57">
                  <a:moveTo>
                    <a:pt x="74" y="25"/>
                  </a:moveTo>
                  <a:cubicBezTo>
                    <a:pt x="74" y="24"/>
                    <a:pt x="74" y="24"/>
                    <a:pt x="74" y="24"/>
                  </a:cubicBezTo>
                  <a:cubicBezTo>
                    <a:pt x="74" y="10"/>
                    <a:pt x="63" y="0"/>
                    <a:pt x="50" y="0"/>
                  </a:cubicBezTo>
                  <a:cubicBezTo>
                    <a:pt x="41" y="0"/>
                    <a:pt x="34" y="4"/>
                    <a:pt x="29" y="10"/>
                  </a:cubicBezTo>
                  <a:cubicBezTo>
                    <a:pt x="28" y="9"/>
                    <a:pt x="25" y="9"/>
                    <a:pt x="23" y="9"/>
                  </a:cubicBezTo>
                  <a:cubicBezTo>
                    <a:pt x="20" y="9"/>
                    <a:pt x="17" y="10"/>
                    <a:pt x="15" y="11"/>
                  </a:cubicBezTo>
                  <a:cubicBezTo>
                    <a:pt x="11" y="13"/>
                    <a:pt x="9" y="18"/>
                    <a:pt x="9" y="22"/>
                  </a:cubicBezTo>
                  <a:cubicBezTo>
                    <a:pt x="4" y="26"/>
                    <a:pt x="0" y="32"/>
                    <a:pt x="0" y="38"/>
                  </a:cubicBezTo>
                  <a:cubicBezTo>
                    <a:pt x="0" y="48"/>
                    <a:pt x="7" y="56"/>
                    <a:pt x="17" y="57"/>
                  </a:cubicBezTo>
                  <a:cubicBezTo>
                    <a:pt x="18" y="57"/>
                    <a:pt x="18" y="57"/>
                    <a:pt x="19" y="57"/>
                  </a:cubicBezTo>
                  <a:cubicBezTo>
                    <a:pt x="20" y="57"/>
                    <a:pt x="20" y="57"/>
                    <a:pt x="21" y="57"/>
                  </a:cubicBezTo>
                  <a:cubicBezTo>
                    <a:pt x="30" y="57"/>
                    <a:pt x="5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7"/>
                    <a:pt x="64" y="57"/>
                    <a:pt x="65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81" y="57"/>
                    <a:pt x="88" y="50"/>
                    <a:pt x="88" y="41"/>
                  </a:cubicBezTo>
                  <a:cubicBezTo>
                    <a:pt x="88" y="33"/>
                    <a:pt x="82" y="26"/>
                    <a:pt x="74" y="25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9"/>
            <p:cNvSpPr>
              <a:spLocks/>
            </p:cNvSpPr>
            <p:nvPr/>
          </p:nvSpPr>
          <p:spPr bwMode="auto">
            <a:xfrm>
              <a:off x="9636125" y="3616325"/>
              <a:ext cx="647700" cy="423863"/>
            </a:xfrm>
            <a:custGeom>
              <a:avLst/>
              <a:gdLst>
                <a:gd name="T0" fmla="*/ 114 w 136"/>
                <a:gd name="T1" fmla="*/ 39 h 89"/>
                <a:gd name="T2" fmla="*/ 114 w 136"/>
                <a:gd name="T3" fmla="*/ 37 h 89"/>
                <a:gd name="T4" fmla="*/ 76 w 136"/>
                <a:gd name="T5" fmla="*/ 0 h 89"/>
                <a:gd name="T6" fmla="*/ 45 w 136"/>
                <a:gd name="T7" fmla="*/ 16 h 89"/>
                <a:gd name="T8" fmla="*/ 35 w 136"/>
                <a:gd name="T9" fmla="*/ 14 h 89"/>
                <a:gd name="T10" fmla="*/ 23 w 136"/>
                <a:gd name="T11" fmla="*/ 17 h 89"/>
                <a:gd name="T12" fmla="*/ 13 w 136"/>
                <a:gd name="T13" fmla="*/ 35 h 89"/>
                <a:gd name="T14" fmla="*/ 0 w 136"/>
                <a:gd name="T15" fmla="*/ 60 h 89"/>
                <a:gd name="T16" fmla="*/ 26 w 136"/>
                <a:gd name="T17" fmla="*/ 89 h 89"/>
                <a:gd name="T18" fmla="*/ 29 w 136"/>
                <a:gd name="T19" fmla="*/ 89 h 89"/>
                <a:gd name="T20" fmla="*/ 32 w 136"/>
                <a:gd name="T21" fmla="*/ 89 h 89"/>
                <a:gd name="T22" fmla="*/ 93 w 136"/>
                <a:gd name="T23" fmla="*/ 89 h 89"/>
                <a:gd name="T24" fmla="*/ 95 w 136"/>
                <a:gd name="T25" fmla="*/ 89 h 89"/>
                <a:gd name="T26" fmla="*/ 96 w 136"/>
                <a:gd name="T27" fmla="*/ 89 h 89"/>
                <a:gd name="T28" fmla="*/ 101 w 136"/>
                <a:gd name="T29" fmla="*/ 89 h 89"/>
                <a:gd name="T30" fmla="*/ 110 w 136"/>
                <a:gd name="T31" fmla="*/ 89 h 89"/>
                <a:gd name="T32" fmla="*/ 136 w 136"/>
                <a:gd name="T33" fmla="*/ 64 h 89"/>
                <a:gd name="T34" fmla="*/ 114 w 136"/>
                <a:gd name="T35" fmla="*/ 3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89">
                  <a:moveTo>
                    <a:pt x="114" y="39"/>
                  </a:moveTo>
                  <a:cubicBezTo>
                    <a:pt x="114" y="38"/>
                    <a:pt x="114" y="38"/>
                    <a:pt x="114" y="37"/>
                  </a:cubicBezTo>
                  <a:cubicBezTo>
                    <a:pt x="114" y="16"/>
                    <a:pt x="97" y="0"/>
                    <a:pt x="76" y="0"/>
                  </a:cubicBezTo>
                  <a:cubicBezTo>
                    <a:pt x="63" y="0"/>
                    <a:pt x="52" y="6"/>
                    <a:pt x="45" y="16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0" y="14"/>
                    <a:pt x="26" y="15"/>
                    <a:pt x="23" y="17"/>
                  </a:cubicBezTo>
                  <a:cubicBezTo>
                    <a:pt x="17" y="21"/>
                    <a:pt x="13" y="27"/>
                    <a:pt x="13" y="35"/>
                  </a:cubicBezTo>
                  <a:cubicBezTo>
                    <a:pt x="5" y="40"/>
                    <a:pt x="0" y="49"/>
                    <a:pt x="0" y="60"/>
                  </a:cubicBezTo>
                  <a:cubicBezTo>
                    <a:pt x="0" y="75"/>
                    <a:pt x="11" y="87"/>
                    <a:pt x="26" y="89"/>
                  </a:cubicBezTo>
                  <a:cubicBezTo>
                    <a:pt x="27" y="89"/>
                    <a:pt x="28" y="89"/>
                    <a:pt x="29" y="89"/>
                  </a:cubicBezTo>
                  <a:cubicBezTo>
                    <a:pt x="30" y="89"/>
                    <a:pt x="31" y="89"/>
                    <a:pt x="32" y="89"/>
                  </a:cubicBezTo>
                  <a:cubicBezTo>
                    <a:pt x="46" y="89"/>
                    <a:pt x="78" y="89"/>
                    <a:pt x="93" y="89"/>
                  </a:cubicBezTo>
                  <a:cubicBezTo>
                    <a:pt x="94" y="89"/>
                    <a:pt x="94" y="89"/>
                    <a:pt x="95" y="89"/>
                  </a:cubicBezTo>
                  <a:cubicBezTo>
                    <a:pt x="96" y="89"/>
                    <a:pt x="96" y="89"/>
                    <a:pt x="96" y="89"/>
                  </a:cubicBezTo>
                  <a:cubicBezTo>
                    <a:pt x="97" y="89"/>
                    <a:pt x="99" y="89"/>
                    <a:pt x="101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24" y="89"/>
                    <a:pt x="136" y="78"/>
                    <a:pt x="136" y="64"/>
                  </a:cubicBezTo>
                  <a:cubicBezTo>
                    <a:pt x="136" y="51"/>
                    <a:pt x="126" y="41"/>
                    <a:pt x="114" y="39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Rectangle 10"/>
            <p:cNvSpPr>
              <a:spLocks noChangeArrowheads="1"/>
            </p:cNvSpPr>
            <p:nvPr/>
          </p:nvSpPr>
          <p:spPr bwMode="auto">
            <a:xfrm>
              <a:off x="10512425" y="4016375"/>
              <a:ext cx="1425575" cy="118427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Rectangle 11"/>
            <p:cNvSpPr>
              <a:spLocks noChangeArrowheads="1"/>
            </p:cNvSpPr>
            <p:nvPr/>
          </p:nvSpPr>
          <p:spPr bwMode="auto">
            <a:xfrm>
              <a:off x="10512425" y="4016375"/>
              <a:ext cx="1425575" cy="1184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Rectangle 12"/>
            <p:cNvSpPr>
              <a:spLocks noChangeArrowheads="1"/>
            </p:cNvSpPr>
            <p:nvPr/>
          </p:nvSpPr>
          <p:spPr bwMode="auto">
            <a:xfrm>
              <a:off x="10440988" y="3959225"/>
              <a:ext cx="1568450" cy="5715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Rectangle 13"/>
            <p:cNvSpPr>
              <a:spLocks noChangeArrowheads="1"/>
            </p:cNvSpPr>
            <p:nvPr/>
          </p:nvSpPr>
          <p:spPr bwMode="auto">
            <a:xfrm>
              <a:off x="10440988" y="3959225"/>
              <a:ext cx="156845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Rectangle 14"/>
            <p:cNvSpPr>
              <a:spLocks noChangeArrowheads="1"/>
            </p:cNvSpPr>
            <p:nvPr/>
          </p:nvSpPr>
          <p:spPr bwMode="auto">
            <a:xfrm>
              <a:off x="10653713" y="417353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Rectangle 15"/>
            <p:cNvSpPr>
              <a:spLocks noChangeArrowheads="1"/>
            </p:cNvSpPr>
            <p:nvPr/>
          </p:nvSpPr>
          <p:spPr bwMode="auto">
            <a:xfrm>
              <a:off x="10653713" y="417353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Rectangle 16"/>
            <p:cNvSpPr>
              <a:spLocks noChangeArrowheads="1"/>
            </p:cNvSpPr>
            <p:nvPr/>
          </p:nvSpPr>
          <p:spPr bwMode="auto">
            <a:xfrm>
              <a:off x="10653713" y="449580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Rectangle 17"/>
            <p:cNvSpPr>
              <a:spLocks noChangeArrowheads="1"/>
            </p:cNvSpPr>
            <p:nvPr/>
          </p:nvSpPr>
          <p:spPr bwMode="auto">
            <a:xfrm>
              <a:off x="10653713" y="449580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18"/>
            <p:cNvSpPr>
              <a:spLocks/>
            </p:cNvSpPr>
            <p:nvPr/>
          </p:nvSpPr>
          <p:spPr bwMode="auto">
            <a:xfrm>
              <a:off x="10512425" y="4016375"/>
              <a:ext cx="503238" cy="474663"/>
            </a:xfrm>
            <a:custGeom>
              <a:avLst/>
              <a:gdLst>
                <a:gd name="T0" fmla="*/ 106 w 106"/>
                <a:gd name="T1" fmla="*/ 0 h 100"/>
                <a:gd name="T2" fmla="*/ 0 w 106"/>
                <a:gd name="T3" fmla="*/ 0 h 100"/>
                <a:gd name="T4" fmla="*/ 0 w 106"/>
                <a:gd name="T5" fmla="*/ 99 h 100"/>
                <a:gd name="T6" fmla="*/ 8 w 106"/>
                <a:gd name="T7" fmla="*/ 100 h 100"/>
                <a:gd name="T8" fmla="*/ 76 w 106"/>
                <a:gd name="T9" fmla="*/ 72 h 100"/>
                <a:gd name="T10" fmla="*/ 30 w 106"/>
                <a:gd name="T11" fmla="*/ 72 h 100"/>
                <a:gd name="T12" fmla="*/ 30 w 106"/>
                <a:gd name="T13" fmla="*/ 33 h 100"/>
                <a:gd name="T14" fmla="*/ 101 w 106"/>
                <a:gd name="T15" fmla="*/ 33 h 100"/>
                <a:gd name="T16" fmla="*/ 106 w 106"/>
                <a:gd name="T17" fmla="*/ 2 h 100"/>
                <a:gd name="T18" fmla="*/ 106 w 106"/>
                <a:gd name="T1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0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3" y="99"/>
                    <a:pt x="5" y="100"/>
                    <a:pt x="8" y="100"/>
                  </a:cubicBezTo>
                  <a:cubicBezTo>
                    <a:pt x="34" y="100"/>
                    <a:pt x="58" y="89"/>
                    <a:pt x="76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4" y="23"/>
                    <a:pt x="106" y="13"/>
                    <a:pt x="106" y="2"/>
                  </a:cubicBezTo>
                  <a:cubicBezTo>
                    <a:pt x="106" y="1"/>
                    <a:pt x="106" y="0"/>
                    <a:pt x="10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9"/>
            <p:cNvSpPr>
              <a:spLocks/>
            </p:cNvSpPr>
            <p:nvPr/>
          </p:nvSpPr>
          <p:spPr bwMode="auto">
            <a:xfrm>
              <a:off x="10512425" y="3959225"/>
              <a:ext cx="503238" cy="57150"/>
            </a:xfrm>
            <a:custGeom>
              <a:avLst/>
              <a:gdLst>
                <a:gd name="T0" fmla="*/ 105 w 106"/>
                <a:gd name="T1" fmla="*/ 0 h 12"/>
                <a:gd name="T2" fmla="*/ 0 w 106"/>
                <a:gd name="T3" fmla="*/ 0 h 12"/>
                <a:gd name="T4" fmla="*/ 0 w 106"/>
                <a:gd name="T5" fmla="*/ 12 h 12"/>
                <a:gd name="T6" fmla="*/ 106 w 106"/>
                <a:gd name="T7" fmla="*/ 12 h 12"/>
                <a:gd name="T8" fmla="*/ 105 w 10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2">
                  <a:moveTo>
                    <a:pt x="10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6" y="8"/>
                    <a:pt x="105" y="4"/>
                    <a:pt x="10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20"/>
            <p:cNvSpPr>
              <a:spLocks/>
            </p:cNvSpPr>
            <p:nvPr/>
          </p:nvSpPr>
          <p:spPr bwMode="auto">
            <a:xfrm>
              <a:off x="10653713" y="4173538"/>
              <a:ext cx="338138" cy="185738"/>
            </a:xfrm>
            <a:custGeom>
              <a:avLst/>
              <a:gdLst>
                <a:gd name="T0" fmla="*/ 71 w 71"/>
                <a:gd name="T1" fmla="*/ 0 h 39"/>
                <a:gd name="T2" fmla="*/ 0 w 71"/>
                <a:gd name="T3" fmla="*/ 0 h 39"/>
                <a:gd name="T4" fmla="*/ 0 w 71"/>
                <a:gd name="T5" fmla="*/ 39 h 39"/>
                <a:gd name="T6" fmla="*/ 46 w 71"/>
                <a:gd name="T7" fmla="*/ 39 h 39"/>
                <a:gd name="T8" fmla="*/ 71 w 7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39">
                  <a:moveTo>
                    <a:pt x="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7" y="29"/>
                    <a:pt x="65" y="15"/>
                    <a:pt x="71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Rectangle 21"/>
            <p:cNvSpPr>
              <a:spLocks noChangeArrowheads="1"/>
            </p:cNvSpPr>
            <p:nvPr/>
          </p:nvSpPr>
          <p:spPr bwMode="auto">
            <a:xfrm>
              <a:off x="10653713" y="481488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Rectangle 22"/>
            <p:cNvSpPr>
              <a:spLocks noChangeArrowheads="1"/>
            </p:cNvSpPr>
            <p:nvPr/>
          </p:nvSpPr>
          <p:spPr bwMode="auto">
            <a:xfrm>
              <a:off x="10653713" y="481488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Rectangle 23"/>
            <p:cNvSpPr>
              <a:spLocks noChangeArrowheads="1"/>
            </p:cNvSpPr>
            <p:nvPr/>
          </p:nvSpPr>
          <p:spPr bwMode="auto">
            <a:xfrm>
              <a:off x="10512425" y="5200650"/>
              <a:ext cx="1425575" cy="181133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Rectangle 24"/>
            <p:cNvSpPr>
              <a:spLocks noChangeArrowheads="1"/>
            </p:cNvSpPr>
            <p:nvPr/>
          </p:nvSpPr>
          <p:spPr bwMode="auto">
            <a:xfrm>
              <a:off x="10512425" y="5200650"/>
              <a:ext cx="1425575" cy="1811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Rectangle 25"/>
            <p:cNvSpPr>
              <a:spLocks noChangeArrowheads="1"/>
            </p:cNvSpPr>
            <p:nvPr/>
          </p:nvSpPr>
          <p:spPr bwMode="auto">
            <a:xfrm>
              <a:off x="10440988" y="5172075"/>
              <a:ext cx="1568450" cy="5715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Rectangle 26"/>
            <p:cNvSpPr>
              <a:spLocks noChangeArrowheads="1"/>
            </p:cNvSpPr>
            <p:nvPr/>
          </p:nvSpPr>
          <p:spPr bwMode="auto">
            <a:xfrm>
              <a:off x="10440988" y="5172075"/>
              <a:ext cx="156845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Rectangle 27"/>
            <p:cNvSpPr>
              <a:spLocks noChangeArrowheads="1"/>
            </p:cNvSpPr>
            <p:nvPr/>
          </p:nvSpPr>
          <p:spPr bwMode="auto">
            <a:xfrm>
              <a:off x="11296650" y="6650038"/>
              <a:ext cx="184150" cy="3571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Rectangle 28"/>
            <p:cNvSpPr>
              <a:spLocks noChangeArrowheads="1"/>
            </p:cNvSpPr>
            <p:nvPr/>
          </p:nvSpPr>
          <p:spPr bwMode="auto">
            <a:xfrm>
              <a:off x="10972800" y="6650038"/>
              <a:ext cx="185738" cy="3571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Rectangle 29"/>
            <p:cNvSpPr>
              <a:spLocks noChangeArrowheads="1"/>
            </p:cNvSpPr>
            <p:nvPr/>
          </p:nvSpPr>
          <p:spPr bwMode="auto">
            <a:xfrm>
              <a:off x="10972800" y="6650038"/>
              <a:ext cx="185738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Rectangle 30"/>
            <p:cNvSpPr>
              <a:spLocks noChangeArrowheads="1"/>
            </p:cNvSpPr>
            <p:nvPr/>
          </p:nvSpPr>
          <p:spPr bwMode="auto">
            <a:xfrm>
              <a:off x="10653713" y="5389563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Rectangle 31"/>
            <p:cNvSpPr>
              <a:spLocks noChangeArrowheads="1"/>
            </p:cNvSpPr>
            <p:nvPr/>
          </p:nvSpPr>
          <p:spPr bwMode="auto">
            <a:xfrm>
              <a:off x="10653713" y="5389563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Rectangle 32"/>
            <p:cNvSpPr>
              <a:spLocks noChangeArrowheads="1"/>
            </p:cNvSpPr>
            <p:nvPr/>
          </p:nvSpPr>
          <p:spPr bwMode="auto">
            <a:xfrm>
              <a:off x="10653713" y="570865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Rectangle 33"/>
            <p:cNvSpPr>
              <a:spLocks noChangeArrowheads="1"/>
            </p:cNvSpPr>
            <p:nvPr/>
          </p:nvSpPr>
          <p:spPr bwMode="auto">
            <a:xfrm>
              <a:off x="10653713" y="570865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Rectangle 34"/>
            <p:cNvSpPr>
              <a:spLocks noChangeArrowheads="1"/>
            </p:cNvSpPr>
            <p:nvPr/>
          </p:nvSpPr>
          <p:spPr bwMode="auto">
            <a:xfrm>
              <a:off x="10653713" y="602773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Rectangle 35"/>
            <p:cNvSpPr>
              <a:spLocks noChangeArrowheads="1"/>
            </p:cNvSpPr>
            <p:nvPr/>
          </p:nvSpPr>
          <p:spPr bwMode="auto">
            <a:xfrm>
              <a:off x="10653713" y="602773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Rectangle 36"/>
            <p:cNvSpPr>
              <a:spLocks noChangeArrowheads="1"/>
            </p:cNvSpPr>
            <p:nvPr/>
          </p:nvSpPr>
          <p:spPr bwMode="auto">
            <a:xfrm>
              <a:off x="10653713" y="635000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Rectangle 37"/>
            <p:cNvSpPr>
              <a:spLocks noChangeArrowheads="1"/>
            </p:cNvSpPr>
            <p:nvPr/>
          </p:nvSpPr>
          <p:spPr bwMode="auto">
            <a:xfrm>
              <a:off x="10653713" y="635000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Rectangle 38"/>
            <p:cNvSpPr>
              <a:spLocks noChangeArrowheads="1"/>
            </p:cNvSpPr>
            <p:nvPr/>
          </p:nvSpPr>
          <p:spPr bwMode="auto">
            <a:xfrm>
              <a:off x="10198100" y="6726238"/>
              <a:ext cx="76200" cy="28575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Oval 39"/>
            <p:cNvSpPr>
              <a:spLocks noChangeArrowheads="1"/>
            </p:cNvSpPr>
            <p:nvPr/>
          </p:nvSpPr>
          <p:spPr bwMode="auto">
            <a:xfrm>
              <a:off x="10045700" y="6478588"/>
              <a:ext cx="376238" cy="3762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Oval 40"/>
            <p:cNvSpPr>
              <a:spLocks noChangeArrowheads="1"/>
            </p:cNvSpPr>
            <p:nvPr/>
          </p:nvSpPr>
          <p:spPr bwMode="auto">
            <a:xfrm>
              <a:off x="10093325" y="6284913"/>
              <a:ext cx="276225" cy="2746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Rectangle 41"/>
            <p:cNvSpPr>
              <a:spLocks noChangeArrowheads="1"/>
            </p:cNvSpPr>
            <p:nvPr/>
          </p:nvSpPr>
          <p:spPr bwMode="auto">
            <a:xfrm>
              <a:off x="9736138" y="6726238"/>
              <a:ext cx="76200" cy="28575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Oval 42"/>
            <p:cNvSpPr>
              <a:spLocks noChangeArrowheads="1"/>
            </p:cNvSpPr>
            <p:nvPr/>
          </p:nvSpPr>
          <p:spPr bwMode="auto">
            <a:xfrm>
              <a:off x="9585325" y="6478588"/>
              <a:ext cx="374650" cy="3762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Oval 43"/>
            <p:cNvSpPr>
              <a:spLocks noChangeArrowheads="1"/>
            </p:cNvSpPr>
            <p:nvPr/>
          </p:nvSpPr>
          <p:spPr bwMode="auto">
            <a:xfrm>
              <a:off x="9631363" y="6284913"/>
              <a:ext cx="276225" cy="2746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44"/>
            <p:cNvSpPr>
              <a:spLocks noEditPoints="1"/>
            </p:cNvSpPr>
            <p:nvPr/>
          </p:nvSpPr>
          <p:spPr bwMode="auto">
            <a:xfrm>
              <a:off x="10317163" y="3825875"/>
              <a:ext cx="465138" cy="395288"/>
            </a:xfrm>
            <a:custGeom>
              <a:avLst/>
              <a:gdLst>
                <a:gd name="T0" fmla="*/ 93 w 98"/>
                <a:gd name="T1" fmla="*/ 78 h 83"/>
                <a:gd name="T2" fmla="*/ 0 w 98"/>
                <a:gd name="T3" fmla="*/ 15 h 83"/>
                <a:gd name="T4" fmla="*/ 0 w 98"/>
                <a:gd name="T5" fmla="*/ 83 h 83"/>
                <a:gd name="T6" fmla="*/ 98 w 98"/>
                <a:gd name="T7" fmla="*/ 0 h 83"/>
                <a:gd name="T8" fmla="*/ 0 w 98"/>
                <a:gd name="T9" fmla="*/ 0 h 83"/>
                <a:gd name="T10" fmla="*/ 57 w 98"/>
                <a:gd name="T11" fmla="*/ 47 h 83"/>
                <a:gd name="T12" fmla="*/ 54 w 98"/>
                <a:gd name="T13" fmla="*/ 42 h 83"/>
                <a:gd name="T14" fmla="*/ 51 w 98"/>
                <a:gd name="T15" fmla="*/ 40 h 83"/>
                <a:gd name="T16" fmla="*/ 46 w 98"/>
                <a:gd name="T17" fmla="*/ 37 h 83"/>
                <a:gd name="T18" fmla="*/ 41 w 98"/>
                <a:gd name="T19" fmla="*/ 37 h 83"/>
                <a:gd name="T20" fmla="*/ 36 w 98"/>
                <a:gd name="T21" fmla="*/ 40 h 83"/>
                <a:gd name="T22" fmla="*/ 33 w 98"/>
                <a:gd name="T23" fmla="*/ 42 h 83"/>
                <a:gd name="T24" fmla="*/ 30 w 98"/>
                <a:gd name="T25" fmla="*/ 47 h 83"/>
                <a:gd name="T26" fmla="*/ 29 w 98"/>
                <a:gd name="T27" fmla="*/ 51 h 83"/>
                <a:gd name="T28" fmla="*/ 30 w 98"/>
                <a:gd name="T29" fmla="*/ 57 h 83"/>
                <a:gd name="T30" fmla="*/ 32 w 98"/>
                <a:gd name="T31" fmla="*/ 60 h 83"/>
                <a:gd name="T32" fmla="*/ 37 w 98"/>
                <a:gd name="T33" fmla="*/ 64 h 83"/>
                <a:gd name="T34" fmla="*/ 41 w 98"/>
                <a:gd name="T35" fmla="*/ 66 h 83"/>
                <a:gd name="T36" fmla="*/ 44 w 98"/>
                <a:gd name="T37" fmla="*/ 62 h 83"/>
                <a:gd name="T38" fmla="*/ 50 w 98"/>
                <a:gd name="T39" fmla="*/ 65 h 83"/>
                <a:gd name="T40" fmla="*/ 51 w 98"/>
                <a:gd name="T41" fmla="*/ 59 h 83"/>
                <a:gd name="T42" fmla="*/ 57 w 98"/>
                <a:gd name="T43" fmla="*/ 58 h 83"/>
                <a:gd name="T44" fmla="*/ 54 w 98"/>
                <a:gd name="T45" fmla="*/ 53 h 83"/>
                <a:gd name="T46" fmla="*/ 49 w 98"/>
                <a:gd name="T47" fmla="*/ 52 h 83"/>
                <a:gd name="T48" fmla="*/ 40 w 98"/>
                <a:gd name="T49" fmla="*/ 56 h 83"/>
                <a:gd name="T50" fmla="*/ 44 w 98"/>
                <a:gd name="T51" fmla="*/ 46 h 83"/>
                <a:gd name="T52" fmla="*/ 41 w 98"/>
                <a:gd name="T53" fmla="*/ 52 h 83"/>
                <a:gd name="T54" fmla="*/ 44 w 98"/>
                <a:gd name="T55" fmla="*/ 54 h 83"/>
                <a:gd name="T56" fmla="*/ 67 w 98"/>
                <a:gd name="T57" fmla="*/ 41 h 83"/>
                <a:gd name="T58" fmla="*/ 69 w 98"/>
                <a:gd name="T59" fmla="*/ 38 h 83"/>
                <a:gd name="T60" fmla="*/ 67 w 98"/>
                <a:gd name="T61" fmla="*/ 36 h 83"/>
                <a:gd name="T62" fmla="*/ 63 w 98"/>
                <a:gd name="T63" fmla="*/ 36 h 83"/>
                <a:gd name="T64" fmla="*/ 61 w 98"/>
                <a:gd name="T65" fmla="*/ 33 h 83"/>
                <a:gd name="T66" fmla="*/ 58 w 98"/>
                <a:gd name="T67" fmla="*/ 37 h 83"/>
                <a:gd name="T68" fmla="*/ 55 w 98"/>
                <a:gd name="T69" fmla="*/ 37 h 83"/>
                <a:gd name="T70" fmla="*/ 54 w 98"/>
                <a:gd name="T71" fmla="*/ 39 h 83"/>
                <a:gd name="T72" fmla="*/ 56 w 98"/>
                <a:gd name="T73" fmla="*/ 42 h 83"/>
                <a:gd name="T74" fmla="*/ 54 w 98"/>
                <a:gd name="T75" fmla="*/ 45 h 83"/>
                <a:gd name="T76" fmla="*/ 56 w 98"/>
                <a:gd name="T77" fmla="*/ 46 h 83"/>
                <a:gd name="T78" fmla="*/ 60 w 98"/>
                <a:gd name="T79" fmla="*/ 49 h 83"/>
                <a:gd name="T80" fmla="*/ 63 w 98"/>
                <a:gd name="T81" fmla="*/ 49 h 83"/>
                <a:gd name="T82" fmla="*/ 67 w 98"/>
                <a:gd name="T83" fmla="*/ 46 h 83"/>
                <a:gd name="T84" fmla="*/ 69 w 98"/>
                <a:gd name="T85" fmla="*/ 45 h 83"/>
                <a:gd name="T86" fmla="*/ 67 w 98"/>
                <a:gd name="T87" fmla="*/ 42 h 83"/>
                <a:gd name="T88" fmla="*/ 59 w 98"/>
                <a:gd name="T89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" h="83">
                  <a:moveTo>
                    <a:pt x="5" y="20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  <a:moveTo>
                    <a:pt x="0" y="15"/>
                  </a:moveTo>
                  <a:cubicBezTo>
                    <a:pt x="98" y="15"/>
                    <a:pt x="98" y="15"/>
                    <a:pt x="98" y="15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0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8" y="50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7" y="47"/>
                    <a:pt x="57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8"/>
                    <a:pt x="29" y="4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4"/>
                    <a:pt x="33" y="54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3"/>
                    <a:pt x="54" y="53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0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5"/>
                    <a:pt x="48" y="56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2" y="58"/>
                    <a:pt x="41" y="57"/>
                    <a:pt x="40" y="56"/>
                  </a:cubicBezTo>
                  <a:cubicBezTo>
                    <a:pt x="39" y="55"/>
                    <a:pt x="38" y="53"/>
                    <a:pt x="38" y="52"/>
                  </a:cubicBezTo>
                  <a:cubicBezTo>
                    <a:pt x="38" y="50"/>
                    <a:pt x="39" y="49"/>
                    <a:pt x="40" y="48"/>
                  </a:cubicBezTo>
                  <a:cubicBezTo>
                    <a:pt x="41" y="47"/>
                    <a:pt x="42" y="46"/>
                    <a:pt x="44" y="46"/>
                  </a:cubicBezTo>
                  <a:cubicBezTo>
                    <a:pt x="45" y="46"/>
                    <a:pt x="47" y="47"/>
                    <a:pt x="48" y="48"/>
                  </a:cubicBezTo>
                  <a:cubicBezTo>
                    <a:pt x="49" y="49"/>
                    <a:pt x="49" y="50"/>
                    <a:pt x="49" y="52"/>
                  </a:cubicBezTo>
                  <a:close/>
                  <a:moveTo>
                    <a:pt x="41" y="52"/>
                  </a:moveTo>
                  <a:cubicBezTo>
                    <a:pt x="41" y="50"/>
                    <a:pt x="42" y="49"/>
                    <a:pt x="44" y="49"/>
                  </a:cubicBezTo>
                  <a:cubicBezTo>
                    <a:pt x="45" y="49"/>
                    <a:pt x="46" y="50"/>
                    <a:pt x="46" y="52"/>
                  </a:cubicBezTo>
                  <a:cubicBezTo>
                    <a:pt x="46" y="53"/>
                    <a:pt x="45" y="54"/>
                    <a:pt x="44" y="54"/>
                  </a:cubicBezTo>
                  <a:cubicBezTo>
                    <a:pt x="42" y="54"/>
                    <a:pt x="41" y="53"/>
                    <a:pt x="41" y="52"/>
                  </a:cubicBezTo>
                  <a:close/>
                  <a:moveTo>
                    <a:pt x="67" y="42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7"/>
                    <a:pt x="64" y="36"/>
                    <a:pt x="63" y="36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9" y="36"/>
                    <a:pt x="58" y="37"/>
                    <a:pt x="58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9" y="46"/>
                    <a:pt x="60" y="4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4" y="46"/>
                    <a:pt x="65" y="46"/>
                    <a:pt x="65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7" y="42"/>
                    <a:pt x="67" y="42"/>
                    <a:pt x="67" y="42"/>
                  </a:cubicBezTo>
                  <a:close/>
                  <a:moveTo>
                    <a:pt x="64" y="41"/>
                  </a:moveTo>
                  <a:cubicBezTo>
                    <a:pt x="64" y="42"/>
                    <a:pt x="63" y="43"/>
                    <a:pt x="62" y="43"/>
                  </a:cubicBezTo>
                  <a:cubicBezTo>
                    <a:pt x="60" y="43"/>
                    <a:pt x="59" y="42"/>
                    <a:pt x="59" y="41"/>
                  </a:cubicBezTo>
                  <a:cubicBezTo>
                    <a:pt x="59" y="40"/>
                    <a:pt x="60" y="39"/>
                    <a:pt x="62" y="39"/>
                  </a:cubicBezTo>
                  <a:cubicBezTo>
                    <a:pt x="63" y="39"/>
                    <a:pt x="64" y="40"/>
                    <a:pt x="6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Oval 45"/>
            <p:cNvSpPr>
              <a:spLocks noChangeArrowheads="1"/>
            </p:cNvSpPr>
            <p:nvPr/>
          </p:nvSpPr>
          <p:spPr bwMode="auto">
            <a:xfrm>
              <a:off x="10002838" y="3479800"/>
              <a:ext cx="931863" cy="927100"/>
            </a:xfrm>
            <a:prstGeom prst="ellipse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46"/>
            <p:cNvSpPr>
              <a:spLocks noEditPoints="1"/>
            </p:cNvSpPr>
            <p:nvPr/>
          </p:nvSpPr>
          <p:spPr bwMode="auto">
            <a:xfrm>
              <a:off x="10236200" y="3744913"/>
              <a:ext cx="465138" cy="395288"/>
            </a:xfrm>
            <a:custGeom>
              <a:avLst/>
              <a:gdLst>
                <a:gd name="T0" fmla="*/ 93 w 98"/>
                <a:gd name="T1" fmla="*/ 78 h 83"/>
                <a:gd name="T2" fmla="*/ 0 w 98"/>
                <a:gd name="T3" fmla="*/ 15 h 83"/>
                <a:gd name="T4" fmla="*/ 0 w 98"/>
                <a:gd name="T5" fmla="*/ 83 h 83"/>
                <a:gd name="T6" fmla="*/ 98 w 98"/>
                <a:gd name="T7" fmla="*/ 0 h 83"/>
                <a:gd name="T8" fmla="*/ 0 w 98"/>
                <a:gd name="T9" fmla="*/ 0 h 83"/>
                <a:gd name="T10" fmla="*/ 57 w 98"/>
                <a:gd name="T11" fmla="*/ 47 h 83"/>
                <a:gd name="T12" fmla="*/ 54 w 98"/>
                <a:gd name="T13" fmla="*/ 42 h 83"/>
                <a:gd name="T14" fmla="*/ 51 w 98"/>
                <a:gd name="T15" fmla="*/ 40 h 83"/>
                <a:gd name="T16" fmla="*/ 46 w 98"/>
                <a:gd name="T17" fmla="*/ 37 h 83"/>
                <a:gd name="T18" fmla="*/ 41 w 98"/>
                <a:gd name="T19" fmla="*/ 37 h 83"/>
                <a:gd name="T20" fmla="*/ 36 w 98"/>
                <a:gd name="T21" fmla="*/ 40 h 83"/>
                <a:gd name="T22" fmla="*/ 33 w 98"/>
                <a:gd name="T23" fmla="*/ 42 h 83"/>
                <a:gd name="T24" fmla="*/ 30 w 98"/>
                <a:gd name="T25" fmla="*/ 47 h 83"/>
                <a:gd name="T26" fmla="*/ 29 w 98"/>
                <a:gd name="T27" fmla="*/ 51 h 83"/>
                <a:gd name="T28" fmla="*/ 30 w 98"/>
                <a:gd name="T29" fmla="*/ 57 h 83"/>
                <a:gd name="T30" fmla="*/ 32 w 98"/>
                <a:gd name="T31" fmla="*/ 60 h 83"/>
                <a:gd name="T32" fmla="*/ 37 w 98"/>
                <a:gd name="T33" fmla="*/ 64 h 83"/>
                <a:gd name="T34" fmla="*/ 41 w 98"/>
                <a:gd name="T35" fmla="*/ 66 h 83"/>
                <a:gd name="T36" fmla="*/ 44 w 98"/>
                <a:gd name="T37" fmla="*/ 62 h 83"/>
                <a:gd name="T38" fmla="*/ 50 w 98"/>
                <a:gd name="T39" fmla="*/ 65 h 83"/>
                <a:gd name="T40" fmla="*/ 51 w 98"/>
                <a:gd name="T41" fmla="*/ 59 h 83"/>
                <a:gd name="T42" fmla="*/ 57 w 98"/>
                <a:gd name="T43" fmla="*/ 58 h 83"/>
                <a:gd name="T44" fmla="*/ 54 w 98"/>
                <a:gd name="T45" fmla="*/ 53 h 83"/>
                <a:gd name="T46" fmla="*/ 49 w 98"/>
                <a:gd name="T47" fmla="*/ 52 h 83"/>
                <a:gd name="T48" fmla="*/ 40 w 98"/>
                <a:gd name="T49" fmla="*/ 56 h 83"/>
                <a:gd name="T50" fmla="*/ 44 w 98"/>
                <a:gd name="T51" fmla="*/ 46 h 83"/>
                <a:gd name="T52" fmla="*/ 41 w 98"/>
                <a:gd name="T53" fmla="*/ 52 h 83"/>
                <a:gd name="T54" fmla="*/ 44 w 98"/>
                <a:gd name="T55" fmla="*/ 54 h 83"/>
                <a:gd name="T56" fmla="*/ 67 w 98"/>
                <a:gd name="T57" fmla="*/ 41 h 83"/>
                <a:gd name="T58" fmla="*/ 69 w 98"/>
                <a:gd name="T59" fmla="*/ 38 h 83"/>
                <a:gd name="T60" fmla="*/ 67 w 98"/>
                <a:gd name="T61" fmla="*/ 36 h 83"/>
                <a:gd name="T62" fmla="*/ 63 w 98"/>
                <a:gd name="T63" fmla="*/ 36 h 83"/>
                <a:gd name="T64" fmla="*/ 61 w 98"/>
                <a:gd name="T65" fmla="*/ 33 h 83"/>
                <a:gd name="T66" fmla="*/ 58 w 98"/>
                <a:gd name="T67" fmla="*/ 37 h 83"/>
                <a:gd name="T68" fmla="*/ 55 w 98"/>
                <a:gd name="T69" fmla="*/ 37 h 83"/>
                <a:gd name="T70" fmla="*/ 54 w 98"/>
                <a:gd name="T71" fmla="*/ 39 h 83"/>
                <a:gd name="T72" fmla="*/ 56 w 98"/>
                <a:gd name="T73" fmla="*/ 42 h 83"/>
                <a:gd name="T74" fmla="*/ 54 w 98"/>
                <a:gd name="T75" fmla="*/ 45 h 83"/>
                <a:gd name="T76" fmla="*/ 56 w 98"/>
                <a:gd name="T77" fmla="*/ 46 h 83"/>
                <a:gd name="T78" fmla="*/ 60 w 98"/>
                <a:gd name="T79" fmla="*/ 49 h 83"/>
                <a:gd name="T80" fmla="*/ 63 w 98"/>
                <a:gd name="T81" fmla="*/ 49 h 83"/>
                <a:gd name="T82" fmla="*/ 67 w 98"/>
                <a:gd name="T83" fmla="*/ 46 h 83"/>
                <a:gd name="T84" fmla="*/ 69 w 98"/>
                <a:gd name="T85" fmla="*/ 45 h 83"/>
                <a:gd name="T86" fmla="*/ 67 w 98"/>
                <a:gd name="T87" fmla="*/ 42 h 83"/>
                <a:gd name="T88" fmla="*/ 59 w 98"/>
                <a:gd name="T89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" h="83">
                  <a:moveTo>
                    <a:pt x="5" y="20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  <a:moveTo>
                    <a:pt x="0" y="15"/>
                  </a:moveTo>
                  <a:cubicBezTo>
                    <a:pt x="98" y="15"/>
                    <a:pt x="98" y="15"/>
                    <a:pt x="98" y="15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0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8" y="50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7" y="47"/>
                    <a:pt x="57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8"/>
                    <a:pt x="29" y="4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4"/>
                    <a:pt x="33" y="54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3"/>
                    <a:pt x="54" y="53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0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5"/>
                    <a:pt x="48" y="56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2" y="58"/>
                    <a:pt x="41" y="57"/>
                    <a:pt x="40" y="56"/>
                  </a:cubicBezTo>
                  <a:cubicBezTo>
                    <a:pt x="39" y="55"/>
                    <a:pt x="38" y="53"/>
                    <a:pt x="38" y="52"/>
                  </a:cubicBezTo>
                  <a:cubicBezTo>
                    <a:pt x="38" y="50"/>
                    <a:pt x="39" y="49"/>
                    <a:pt x="40" y="48"/>
                  </a:cubicBezTo>
                  <a:cubicBezTo>
                    <a:pt x="41" y="47"/>
                    <a:pt x="42" y="46"/>
                    <a:pt x="44" y="46"/>
                  </a:cubicBezTo>
                  <a:cubicBezTo>
                    <a:pt x="45" y="46"/>
                    <a:pt x="47" y="47"/>
                    <a:pt x="48" y="48"/>
                  </a:cubicBezTo>
                  <a:cubicBezTo>
                    <a:pt x="49" y="49"/>
                    <a:pt x="49" y="50"/>
                    <a:pt x="49" y="52"/>
                  </a:cubicBezTo>
                  <a:close/>
                  <a:moveTo>
                    <a:pt x="41" y="52"/>
                  </a:moveTo>
                  <a:cubicBezTo>
                    <a:pt x="41" y="50"/>
                    <a:pt x="42" y="49"/>
                    <a:pt x="44" y="49"/>
                  </a:cubicBezTo>
                  <a:cubicBezTo>
                    <a:pt x="45" y="49"/>
                    <a:pt x="46" y="50"/>
                    <a:pt x="46" y="52"/>
                  </a:cubicBezTo>
                  <a:cubicBezTo>
                    <a:pt x="46" y="53"/>
                    <a:pt x="45" y="54"/>
                    <a:pt x="44" y="54"/>
                  </a:cubicBezTo>
                  <a:cubicBezTo>
                    <a:pt x="42" y="54"/>
                    <a:pt x="41" y="53"/>
                    <a:pt x="41" y="52"/>
                  </a:cubicBezTo>
                  <a:close/>
                  <a:moveTo>
                    <a:pt x="67" y="42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7"/>
                    <a:pt x="64" y="36"/>
                    <a:pt x="63" y="36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9" y="36"/>
                    <a:pt x="58" y="37"/>
                    <a:pt x="58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9" y="46"/>
                    <a:pt x="60" y="4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4" y="46"/>
                    <a:pt x="65" y="46"/>
                    <a:pt x="65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7" y="42"/>
                    <a:pt x="67" y="42"/>
                    <a:pt x="67" y="42"/>
                  </a:cubicBezTo>
                  <a:close/>
                  <a:moveTo>
                    <a:pt x="64" y="41"/>
                  </a:moveTo>
                  <a:cubicBezTo>
                    <a:pt x="64" y="42"/>
                    <a:pt x="63" y="43"/>
                    <a:pt x="62" y="43"/>
                  </a:cubicBezTo>
                  <a:cubicBezTo>
                    <a:pt x="60" y="43"/>
                    <a:pt x="59" y="42"/>
                    <a:pt x="59" y="41"/>
                  </a:cubicBezTo>
                  <a:cubicBezTo>
                    <a:pt x="59" y="40"/>
                    <a:pt x="60" y="39"/>
                    <a:pt x="62" y="39"/>
                  </a:cubicBezTo>
                  <a:cubicBezTo>
                    <a:pt x="63" y="39"/>
                    <a:pt x="64" y="40"/>
                    <a:pt x="64" y="4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47"/>
            <p:cNvSpPr>
              <a:spLocks noEditPoints="1"/>
            </p:cNvSpPr>
            <p:nvPr/>
          </p:nvSpPr>
          <p:spPr bwMode="auto">
            <a:xfrm>
              <a:off x="10729913" y="5229225"/>
              <a:ext cx="604838" cy="479425"/>
            </a:xfrm>
            <a:custGeom>
              <a:avLst/>
              <a:gdLst>
                <a:gd name="T0" fmla="*/ 127 w 127"/>
                <a:gd name="T1" fmla="*/ 73 h 101"/>
                <a:gd name="T2" fmla="*/ 0 w 127"/>
                <a:gd name="T3" fmla="*/ 73 h 101"/>
                <a:gd name="T4" fmla="*/ 16 w 127"/>
                <a:gd name="T5" fmla="*/ 101 h 101"/>
                <a:gd name="T6" fmla="*/ 112 w 127"/>
                <a:gd name="T7" fmla="*/ 101 h 101"/>
                <a:gd name="T8" fmla="*/ 127 w 127"/>
                <a:gd name="T9" fmla="*/ 73 h 101"/>
                <a:gd name="T10" fmla="*/ 95 w 127"/>
                <a:gd name="T11" fmla="*/ 0 h 101"/>
                <a:gd name="T12" fmla="*/ 33 w 127"/>
                <a:gd name="T13" fmla="*/ 0 h 101"/>
                <a:gd name="T14" fmla="*/ 3 w 127"/>
                <a:gd name="T15" fmla="*/ 34 h 101"/>
                <a:gd name="T16" fmla="*/ 124 w 127"/>
                <a:gd name="T17" fmla="*/ 34 h 101"/>
                <a:gd name="T18" fmla="*/ 95 w 127"/>
                <a:gd name="T1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01">
                  <a:moveTo>
                    <a:pt x="127" y="73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3" y="83"/>
                    <a:pt x="8" y="93"/>
                    <a:pt x="16" y="101"/>
                  </a:cubicBezTo>
                  <a:cubicBezTo>
                    <a:pt x="112" y="101"/>
                    <a:pt x="112" y="101"/>
                    <a:pt x="112" y="101"/>
                  </a:cubicBezTo>
                  <a:cubicBezTo>
                    <a:pt x="119" y="93"/>
                    <a:pt x="124" y="83"/>
                    <a:pt x="127" y="73"/>
                  </a:cubicBezTo>
                  <a:moveTo>
                    <a:pt x="95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9" y="7"/>
                    <a:pt x="9" y="19"/>
                    <a:pt x="3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19" y="19"/>
                    <a:pt x="108" y="7"/>
                    <a:pt x="95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48"/>
            <p:cNvSpPr>
              <a:spLocks/>
            </p:cNvSpPr>
            <p:nvPr/>
          </p:nvSpPr>
          <p:spPr bwMode="auto">
            <a:xfrm>
              <a:off x="10887075" y="5191125"/>
              <a:ext cx="295275" cy="38100"/>
            </a:xfrm>
            <a:custGeom>
              <a:avLst/>
              <a:gdLst>
                <a:gd name="T0" fmla="*/ 31 w 62"/>
                <a:gd name="T1" fmla="*/ 0 h 8"/>
                <a:gd name="T2" fmla="*/ 0 w 62"/>
                <a:gd name="T3" fmla="*/ 8 h 8"/>
                <a:gd name="T4" fmla="*/ 62 w 62"/>
                <a:gd name="T5" fmla="*/ 8 h 8"/>
                <a:gd name="T6" fmla="*/ 31 w 62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8">
                  <a:moveTo>
                    <a:pt x="31" y="0"/>
                  </a:moveTo>
                  <a:cubicBezTo>
                    <a:pt x="19" y="0"/>
                    <a:pt x="9" y="3"/>
                    <a:pt x="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53" y="3"/>
                    <a:pt x="42" y="0"/>
                    <a:pt x="31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49"/>
            <p:cNvSpPr>
              <a:spLocks/>
            </p:cNvSpPr>
            <p:nvPr/>
          </p:nvSpPr>
          <p:spPr bwMode="auto">
            <a:xfrm>
              <a:off x="10725150" y="5389563"/>
              <a:ext cx="619125" cy="185738"/>
            </a:xfrm>
            <a:custGeom>
              <a:avLst/>
              <a:gdLst>
                <a:gd name="T0" fmla="*/ 125 w 130"/>
                <a:gd name="T1" fmla="*/ 0 h 39"/>
                <a:gd name="T2" fmla="*/ 4 w 130"/>
                <a:gd name="T3" fmla="*/ 0 h 39"/>
                <a:gd name="T4" fmla="*/ 0 w 130"/>
                <a:gd name="T5" fmla="*/ 23 h 39"/>
                <a:gd name="T6" fmla="*/ 1 w 130"/>
                <a:gd name="T7" fmla="*/ 39 h 39"/>
                <a:gd name="T8" fmla="*/ 128 w 130"/>
                <a:gd name="T9" fmla="*/ 39 h 39"/>
                <a:gd name="T10" fmla="*/ 130 w 130"/>
                <a:gd name="T11" fmla="*/ 23 h 39"/>
                <a:gd name="T12" fmla="*/ 125 w 13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39">
                  <a:moveTo>
                    <a:pt x="12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7"/>
                    <a:pt x="0" y="15"/>
                    <a:pt x="0" y="23"/>
                  </a:cubicBezTo>
                  <a:cubicBezTo>
                    <a:pt x="0" y="28"/>
                    <a:pt x="0" y="34"/>
                    <a:pt x="1" y="39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9" y="34"/>
                    <a:pt x="130" y="28"/>
                    <a:pt x="130" y="23"/>
                  </a:cubicBezTo>
                  <a:cubicBezTo>
                    <a:pt x="130" y="15"/>
                    <a:pt x="128" y="7"/>
                    <a:pt x="12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50"/>
            <p:cNvSpPr>
              <a:spLocks/>
            </p:cNvSpPr>
            <p:nvPr/>
          </p:nvSpPr>
          <p:spPr bwMode="auto">
            <a:xfrm>
              <a:off x="10806113" y="5708650"/>
              <a:ext cx="457200" cy="100013"/>
            </a:xfrm>
            <a:custGeom>
              <a:avLst/>
              <a:gdLst>
                <a:gd name="T0" fmla="*/ 96 w 96"/>
                <a:gd name="T1" fmla="*/ 0 h 21"/>
                <a:gd name="T2" fmla="*/ 0 w 96"/>
                <a:gd name="T3" fmla="*/ 0 h 21"/>
                <a:gd name="T4" fmla="*/ 48 w 96"/>
                <a:gd name="T5" fmla="*/ 21 h 21"/>
                <a:gd name="T6" fmla="*/ 96 w 9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21">
                  <a:moveTo>
                    <a:pt x="9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9" y="21"/>
                    <a:pt x="48" y="21"/>
                  </a:cubicBezTo>
                  <a:cubicBezTo>
                    <a:pt x="67" y="21"/>
                    <a:pt x="84" y="13"/>
                    <a:pt x="96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Oval 51"/>
            <p:cNvSpPr>
              <a:spLocks noChangeArrowheads="1"/>
            </p:cNvSpPr>
            <p:nvPr/>
          </p:nvSpPr>
          <p:spPr bwMode="auto">
            <a:xfrm>
              <a:off x="10687050" y="5153025"/>
              <a:ext cx="619125" cy="617538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52"/>
            <p:cNvSpPr>
              <a:spLocks noEditPoints="1"/>
            </p:cNvSpPr>
            <p:nvPr/>
          </p:nvSpPr>
          <p:spPr bwMode="auto">
            <a:xfrm>
              <a:off x="10839450" y="5329238"/>
              <a:ext cx="309563" cy="265113"/>
            </a:xfrm>
            <a:custGeom>
              <a:avLst/>
              <a:gdLst>
                <a:gd name="T0" fmla="*/ 62 w 65"/>
                <a:gd name="T1" fmla="*/ 53 h 56"/>
                <a:gd name="T2" fmla="*/ 0 w 65"/>
                <a:gd name="T3" fmla="*/ 10 h 56"/>
                <a:gd name="T4" fmla="*/ 0 w 65"/>
                <a:gd name="T5" fmla="*/ 56 h 56"/>
                <a:gd name="T6" fmla="*/ 65 w 65"/>
                <a:gd name="T7" fmla="*/ 0 h 56"/>
                <a:gd name="T8" fmla="*/ 0 w 65"/>
                <a:gd name="T9" fmla="*/ 0 h 56"/>
                <a:gd name="T10" fmla="*/ 38 w 65"/>
                <a:gd name="T11" fmla="*/ 32 h 56"/>
                <a:gd name="T12" fmla="*/ 36 w 65"/>
                <a:gd name="T13" fmla="*/ 28 h 56"/>
                <a:gd name="T14" fmla="*/ 34 w 65"/>
                <a:gd name="T15" fmla="*/ 27 h 56"/>
                <a:gd name="T16" fmla="*/ 31 w 65"/>
                <a:gd name="T17" fmla="*/ 25 h 56"/>
                <a:gd name="T18" fmla="*/ 28 w 65"/>
                <a:gd name="T19" fmla="*/ 25 h 56"/>
                <a:gd name="T20" fmla="*/ 24 w 65"/>
                <a:gd name="T21" fmla="*/ 27 h 56"/>
                <a:gd name="T22" fmla="*/ 22 w 65"/>
                <a:gd name="T23" fmla="*/ 28 h 56"/>
                <a:gd name="T24" fmla="*/ 20 w 65"/>
                <a:gd name="T25" fmla="*/ 32 h 56"/>
                <a:gd name="T26" fmla="*/ 20 w 65"/>
                <a:gd name="T27" fmla="*/ 34 h 56"/>
                <a:gd name="T28" fmla="*/ 20 w 65"/>
                <a:gd name="T29" fmla="*/ 38 h 56"/>
                <a:gd name="T30" fmla="*/ 22 w 65"/>
                <a:gd name="T31" fmla="*/ 41 h 56"/>
                <a:gd name="T32" fmla="*/ 25 w 65"/>
                <a:gd name="T33" fmla="*/ 43 h 56"/>
                <a:gd name="T34" fmla="*/ 27 w 65"/>
                <a:gd name="T35" fmla="*/ 44 h 56"/>
                <a:gd name="T36" fmla="*/ 30 w 65"/>
                <a:gd name="T37" fmla="*/ 42 h 56"/>
                <a:gd name="T38" fmla="*/ 33 w 65"/>
                <a:gd name="T39" fmla="*/ 43 h 56"/>
                <a:gd name="T40" fmla="*/ 34 w 65"/>
                <a:gd name="T41" fmla="*/ 40 h 56"/>
                <a:gd name="T42" fmla="*/ 38 w 65"/>
                <a:gd name="T43" fmla="*/ 39 h 56"/>
                <a:gd name="T44" fmla="*/ 36 w 65"/>
                <a:gd name="T45" fmla="*/ 36 h 56"/>
                <a:gd name="T46" fmla="*/ 32 w 65"/>
                <a:gd name="T47" fmla="*/ 38 h 56"/>
                <a:gd name="T48" fmla="*/ 25 w 65"/>
                <a:gd name="T49" fmla="*/ 35 h 56"/>
                <a:gd name="T50" fmla="*/ 32 w 65"/>
                <a:gd name="T51" fmla="*/ 32 h 56"/>
                <a:gd name="T52" fmla="*/ 29 w 65"/>
                <a:gd name="T53" fmla="*/ 33 h 56"/>
                <a:gd name="T54" fmla="*/ 27 w 65"/>
                <a:gd name="T55" fmla="*/ 35 h 56"/>
                <a:gd name="T56" fmla="*/ 45 w 65"/>
                <a:gd name="T57" fmla="*/ 27 h 56"/>
                <a:gd name="T58" fmla="*/ 46 w 65"/>
                <a:gd name="T59" fmla="*/ 26 h 56"/>
                <a:gd name="T60" fmla="*/ 45 w 65"/>
                <a:gd name="T61" fmla="*/ 25 h 56"/>
                <a:gd name="T62" fmla="*/ 42 w 65"/>
                <a:gd name="T63" fmla="*/ 23 h 56"/>
                <a:gd name="T64" fmla="*/ 40 w 65"/>
                <a:gd name="T65" fmla="*/ 23 h 56"/>
                <a:gd name="T66" fmla="*/ 37 w 65"/>
                <a:gd name="T67" fmla="*/ 25 h 56"/>
                <a:gd name="T68" fmla="*/ 36 w 65"/>
                <a:gd name="T69" fmla="*/ 26 h 56"/>
                <a:gd name="T70" fmla="*/ 38 w 65"/>
                <a:gd name="T71" fmla="*/ 27 h 56"/>
                <a:gd name="T72" fmla="*/ 36 w 65"/>
                <a:gd name="T73" fmla="*/ 29 h 56"/>
                <a:gd name="T74" fmla="*/ 37 w 65"/>
                <a:gd name="T75" fmla="*/ 31 h 56"/>
                <a:gd name="T76" fmla="*/ 39 w 65"/>
                <a:gd name="T77" fmla="*/ 31 h 56"/>
                <a:gd name="T78" fmla="*/ 41 w 65"/>
                <a:gd name="T79" fmla="*/ 33 h 56"/>
                <a:gd name="T80" fmla="*/ 42 w 65"/>
                <a:gd name="T81" fmla="*/ 31 h 56"/>
                <a:gd name="T82" fmla="*/ 45 w 65"/>
                <a:gd name="T83" fmla="*/ 31 h 56"/>
                <a:gd name="T84" fmla="*/ 46 w 65"/>
                <a:gd name="T85" fmla="*/ 30 h 56"/>
                <a:gd name="T86" fmla="*/ 43 w 65"/>
                <a:gd name="T87" fmla="*/ 28 h 56"/>
                <a:gd name="T88" fmla="*/ 41 w 65"/>
                <a:gd name="T8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56">
                  <a:moveTo>
                    <a:pt x="3" y="14"/>
                  </a:moveTo>
                  <a:cubicBezTo>
                    <a:pt x="3" y="53"/>
                    <a:pt x="3" y="53"/>
                    <a:pt x="3" y="53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  <a:moveTo>
                    <a:pt x="0" y="10"/>
                  </a:moveTo>
                  <a:cubicBezTo>
                    <a:pt x="65" y="10"/>
                    <a:pt x="65" y="10"/>
                    <a:pt x="65" y="10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0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9" y="34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9" y="34"/>
                    <a:pt x="39" y="34"/>
                    <a:pt x="39" y="34"/>
                  </a:cubicBezTo>
                  <a:close/>
                  <a:moveTo>
                    <a:pt x="33" y="35"/>
                  </a:moveTo>
                  <a:cubicBezTo>
                    <a:pt x="33" y="36"/>
                    <a:pt x="33" y="37"/>
                    <a:pt x="32" y="38"/>
                  </a:cubicBezTo>
                  <a:cubicBezTo>
                    <a:pt x="31" y="38"/>
                    <a:pt x="30" y="39"/>
                    <a:pt x="29" y="39"/>
                  </a:cubicBezTo>
                  <a:cubicBezTo>
                    <a:pt x="28" y="39"/>
                    <a:pt x="27" y="38"/>
                    <a:pt x="26" y="38"/>
                  </a:cubicBezTo>
                  <a:cubicBezTo>
                    <a:pt x="26" y="37"/>
                    <a:pt x="25" y="36"/>
                    <a:pt x="25" y="35"/>
                  </a:cubicBezTo>
                  <a:cubicBezTo>
                    <a:pt x="25" y="34"/>
                    <a:pt x="26" y="33"/>
                    <a:pt x="26" y="32"/>
                  </a:cubicBezTo>
                  <a:cubicBezTo>
                    <a:pt x="27" y="31"/>
                    <a:pt x="28" y="31"/>
                    <a:pt x="29" y="31"/>
                  </a:cubicBezTo>
                  <a:cubicBezTo>
                    <a:pt x="30" y="31"/>
                    <a:pt x="31" y="31"/>
                    <a:pt x="32" y="32"/>
                  </a:cubicBezTo>
                  <a:cubicBezTo>
                    <a:pt x="33" y="33"/>
                    <a:pt x="33" y="34"/>
                    <a:pt x="33" y="35"/>
                  </a:cubicBezTo>
                  <a:close/>
                  <a:moveTo>
                    <a:pt x="27" y="35"/>
                  </a:moveTo>
                  <a:cubicBezTo>
                    <a:pt x="27" y="34"/>
                    <a:pt x="28" y="33"/>
                    <a:pt x="29" y="33"/>
                  </a:cubicBezTo>
                  <a:cubicBezTo>
                    <a:pt x="30" y="33"/>
                    <a:pt x="31" y="34"/>
                    <a:pt x="31" y="35"/>
                  </a:cubicBezTo>
                  <a:cubicBezTo>
                    <a:pt x="31" y="36"/>
                    <a:pt x="30" y="36"/>
                    <a:pt x="29" y="36"/>
                  </a:cubicBezTo>
                  <a:cubicBezTo>
                    <a:pt x="28" y="36"/>
                    <a:pt x="27" y="36"/>
                    <a:pt x="27" y="35"/>
                  </a:cubicBezTo>
                  <a:close/>
                  <a:moveTo>
                    <a:pt x="45" y="28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4"/>
                    <a:pt x="42" y="24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4"/>
                    <a:pt x="39" y="25"/>
                    <a:pt x="39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1"/>
                    <a:pt x="40" y="31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1"/>
                    <a:pt x="43" y="31"/>
                    <a:pt x="44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8"/>
                    <a:pt x="45" y="28"/>
                    <a:pt x="45" y="28"/>
                  </a:cubicBezTo>
                  <a:close/>
                  <a:moveTo>
                    <a:pt x="43" y="28"/>
                  </a:moveTo>
                  <a:cubicBezTo>
                    <a:pt x="43" y="29"/>
                    <a:pt x="42" y="29"/>
                    <a:pt x="41" y="29"/>
                  </a:cubicBezTo>
                  <a:cubicBezTo>
                    <a:pt x="40" y="29"/>
                    <a:pt x="40" y="29"/>
                    <a:pt x="40" y="28"/>
                  </a:cubicBezTo>
                  <a:cubicBezTo>
                    <a:pt x="40" y="27"/>
                    <a:pt x="40" y="26"/>
                    <a:pt x="41" y="26"/>
                  </a:cubicBezTo>
                  <a:cubicBezTo>
                    <a:pt x="42" y="26"/>
                    <a:pt x="43" y="27"/>
                    <a:pt x="43" y="2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Oval 53"/>
            <p:cNvSpPr>
              <a:spLocks noChangeArrowheads="1"/>
            </p:cNvSpPr>
            <p:nvPr/>
          </p:nvSpPr>
          <p:spPr bwMode="auto">
            <a:xfrm>
              <a:off x="11704638" y="4197350"/>
              <a:ext cx="660400" cy="660400"/>
            </a:xfrm>
            <a:prstGeom prst="ellipse">
              <a:avLst/>
            </a:pr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54"/>
            <p:cNvSpPr>
              <a:spLocks noEditPoints="1"/>
            </p:cNvSpPr>
            <p:nvPr/>
          </p:nvSpPr>
          <p:spPr bwMode="auto">
            <a:xfrm>
              <a:off x="11871325" y="4387850"/>
              <a:ext cx="328613" cy="279400"/>
            </a:xfrm>
            <a:custGeom>
              <a:avLst/>
              <a:gdLst>
                <a:gd name="T0" fmla="*/ 66 w 69"/>
                <a:gd name="T1" fmla="*/ 56 h 59"/>
                <a:gd name="T2" fmla="*/ 0 w 69"/>
                <a:gd name="T3" fmla="*/ 10 h 59"/>
                <a:gd name="T4" fmla="*/ 0 w 69"/>
                <a:gd name="T5" fmla="*/ 59 h 59"/>
                <a:gd name="T6" fmla="*/ 69 w 69"/>
                <a:gd name="T7" fmla="*/ 0 h 59"/>
                <a:gd name="T8" fmla="*/ 0 w 69"/>
                <a:gd name="T9" fmla="*/ 0 h 59"/>
                <a:gd name="T10" fmla="*/ 40 w 69"/>
                <a:gd name="T11" fmla="*/ 33 h 59"/>
                <a:gd name="T12" fmla="*/ 38 w 69"/>
                <a:gd name="T13" fmla="*/ 30 h 59"/>
                <a:gd name="T14" fmla="*/ 36 w 69"/>
                <a:gd name="T15" fmla="*/ 28 h 59"/>
                <a:gd name="T16" fmla="*/ 32 w 69"/>
                <a:gd name="T17" fmla="*/ 26 h 59"/>
                <a:gd name="T18" fmla="*/ 29 w 69"/>
                <a:gd name="T19" fmla="*/ 26 h 59"/>
                <a:gd name="T20" fmla="*/ 25 w 69"/>
                <a:gd name="T21" fmla="*/ 28 h 59"/>
                <a:gd name="T22" fmla="*/ 23 w 69"/>
                <a:gd name="T23" fmla="*/ 30 h 59"/>
                <a:gd name="T24" fmla="*/ 21 w 69"/>
                <a:gd name="T25" fmla="*/ 33 h 59"/>
                <a:gd name="T26" fmla="*/ 21 w 69"/>
                <a:gd name="T27" fmla="*/ 36 h 59"/>
                <a:gd name="T28" fmla="*/ 21 w 69"/>
                <a:gd name="T29" fmla="*/ 40 h 59"/>
                <a:gd name="T30" fmla="*/ 23 w 69"/>
                <a:gd name="T31" fmla="*/ 43 h 59"/>
                <a:gd name="T32" fmla="*/ 26 w 69"/>
                <a:gd name="T33" fmla="*/ 46 h 59"/>
                <a:gd name="T34" fmla="*/ 29 w 69"/>
                <a:gd name="T35" fmla="*/ 47 h 59"/>
                <a:gd name="T36" fmla="*/ 31 w 69"/>
                <a:gd name="T37" fmla="*/ 44 h 59"/>
                <a:gd name="T38" fmla="*/ 35 w 69"/>
                <a:gd name="T39" fmla="*/ 46 h 59"/>
                <a:gd name="T40" fmla="*/ 36 w 69"/>
                <a:gd name="T41" fmla="*/ 42 h 59"/>
                <a:gd name="T42" fmla="*/ 40 w 69"/>
                <a:gd name="T43" fmla="*/ 41 h 59"/>
                <a:gd name="T44" fmla="*/ 38 w 69"/>
                <a:gd name="T45" fmla="*/ 38 h 59"/>
                <a:gd name="T46" fmla="*/ 34 w 69"/>
                <a:gd name="T47" fmla="*/ 40 h 59"/>
                <a:gd name="T48" fmla="*/ 27 w 69"/>
                <a:gd name="T49" fmla="*/ 37 h 59"/>
                <a:gd name="T50" fmla="*/ 34 w 69"/>
                <a:gd name="T51" fmla="*/ 34 h 59"/>
                <a:gd name="T52" fmla="*/ 31 w 69"/>
                <a:gd name="T53" fmla="*/ 35 h 59"/>
                <a:gd name="T54" fmla="*/ 29 w 69"/>
                <a:gd name="T55" fmla="*/ 37 h 59"/>
                <a:gd name="T56" fmla="*/ 48 w 69"/>
                <a:gd name="T57" fmla="*/ 28 h 59"/>
                <a:gd name="T58" fmla="*/ 49 w 69"/>
                <a:gd name="T59" fmla="*/ 27 h 59"/>
                <a:gd name="T60" fmla="*/ 48 w 69"/>
                <a:gd name="T61" fmla="*/ 26 h 59"/>
                <a:gd name="T62" fmla="*/ 45 w 69"/>
                <a:gd name="T63" fmla="*/ 24 h 59"/>
                <a:gd name="T64" fmla="*/ 43 w 69"/>
                <a:gd name="T65" fmla="*/ 24 h 59"/>
                <a:gd name="T66" fmla="*/ 39 w 69"/>
                <a:gd name="T67" fmla="*/ 26 h 59"/>
                <a:gd name="T68" fmla="*/ 38 w 69"/>
                <a:gd name="T69" fmla="*/ 27 h 59"/>
                <a:gd name="T70" fmla="*/ 40 w 69"/>
                <a:gd name="T71" fmla="*/ 28 h 59"/>
                <a:gd name="T72" fmla="*/ 38 w 69"/>
                <a:gd name="T73" fmla="*/ 31 h 59"/>
                <a:gd name="T74" fmla="*/ 39 w 69"/>
                <a:gd name="T75" fmla="*/ 32 h 59"/>
                <a:gd name="T76" fmla="*/ 41 w 69"/>
                <a:gd name="T77" fmla="*/ 32 h 59"/>
                <a:gd name="T78" fmla="*/ 43 w 69"/>
                <a:gd name="T79" fmla="*/ 35 h 59"/>
                <a:gd name="T80" fmla="*/ 45 w 69"/>
                <a:gd name="T81" fmla="*/ 33 h 59"/>
                <a:gd name="T82" fmla="*/ 48 w 69"/>
                <a:gd name="T83" fmla="*/ 33 h 59"/>
                <a:gd name="T84" fmla="*/ 49 w 69"/>
                <a:gd name="T85" fmla="*/ 31 h 59"/>
                <a:gd name="T86" fmla="*/ 45 w 69"/>
                <a:gd name="T87" fmla="*/ 29 h 59"/>
                <a:gd name="T88" fmla="*/ 44 w 69"/>
                <a:gd name="T89" fmla="*/ 2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" h="59">
                  <a:moveTo>
                    <a:pt x="3" y="14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  <a:moveTo>
                    <a:pt x="0" y="10"/>
                  </a:moveTo>
                  <a:cubicBezTo>
                    <a:pt x="69" y="10"/>
                    <a:pt x="69" y="10"/>
                    <a:pt x="69" y="10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0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1" y="36"/>
                  </a:moveTo>
                  <a:cubicBezTo>
                    <a:pt x="41" y="34"/>
                    <a:pt x="41" y="34"/>
                    <a:pt x="41" y="34"/>
                  </a:cubicBezTo>
                  <a:cubicBezTo>
                    <a:pt x="41" y="34"/>
                    <a:pt x="41" y="33"/>
                    <a:pt x="40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4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5" y="37"/>
                  </a:moveTo>
                  <a:cubicBezTo>
                    <a:pt x="35" y="38"/>
                    <a:pt x="34" y="39"/>
                    <a:pt x="34" y="40"/>
                  </a:cubicBezTo>
                  <a:cubicBezTo>
                    <a:pt x="33" y="40"/>
                    <a:pt x="32" y="41"/>
                    <a:pt x="31" y="41"/>
                  </a:cubicBezTo>
                  <a:cubicBezTo>
                    <a:pt x="30" y="41"/>
                    <a:pt x="29" y="40"/>
                    <a:pt x="28" y="40"/>
                  </a:cubicBezTo>
                  <a:cubicBezTo>
                    <a:pt x="27" y="39"/>
                    <a:pt x="27" y="38"/>
                    <a:pt x="27" y="37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2" y="32"/>
                    <a:pt x="33" y="33"/>
                    <a:pt x="34" y="34"/>
                  </a:cubicBezTo>
                  <a:cubicBezTo>
                    <a:pt x="34" y="34"/>
                    <a:pt x="35" y="35"/>
                    <a:pt x="35" y="37"/>
                  </a:cubicBezTo>
                  <a:close/>
                  <a:moveTo>
                    <a:pt x="29" y="37"/>
                  </a:moveTo>
                  <a:cubicBezTo>
                    <a:pt x="29" y="36"/>
                    <a:pt x="30" y="35"/>
                    <a:pt x="31" y="35"/>
                  </a:cubicBezTo>
                  <a:cubicBezTo>
                    <a:pt x="32" y="35"/>
                    <a:pt x="33" y="36"/>
                    <a:pt x="33" y="37"/>
                  </a:cubicBezTo>
                  <a:cubicBezTo>
                    <a:pt x="33" y="38"/>
                    <a:pt x="32" y="39"/>
                    <a:pt x="31" y="39"/>
                  </a:cubicBezTo>
                  <a:cubicBezTo>
                    <a:pt x="30" y="39"/>
                    <a:pt x="29" y="38"/>
                    <a:pt x="29" y="37"/>
                  </a:cubicBezTo>
                  <a:close/>
                  <a:moveTo>
                    <a:pt x="48" y="30"/>
                  </a:moveTo>
                  <a:cubicBezTo>
                    <a:pt x="48" y="29"/>
                    <a:pt x="48" y="29"/>
                    <a:pt x="48" y="29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5" y="26"/>
                    <a:pt x="45" y="25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6"/>
                    <a:pt x="41" y="26"/>
                    <a:pt x="41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3"/>
                    <a:pt x="42" y="33"/>
                    <a:pt x="42" y="33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0"/>
                    <a:pt x="48" y="30"/>
                    <a:pt x="48" y="30"/>
                  </a:cubicBezTo>
                  <a:close/>
                  <a:moveTo>
                    <a:pt x="45" y="29"/>
                  </a:moveTo>
                  <a:cubicBezTo>
                    <a:pt x="45" y="30"/>
                    <a:pt x="44" y="31"/>
                    <a:pt x="44" y="31"/>
                  </a:cubicBezTo>
                  <a:cubicBezTo>
                    <a:pt x="43" y="31"/>
                    <a:pt x="42" y="30"/>
                    <a:pt x="42" y="29"/>
                  </a:cubicBezTo>
                  <a:cubicBezTo>
                    <a:pt x="42" y="28"/>
                    <a:pt x="43" y="28"/>
                    <a:pt x="44" y="28"/>
                  </a:cubicBezTo>
                  <a:cubicBezTo>
                    <a:pt x="44" y="28"/>
                    <a:pt x="45" y="28"/>
                    <a:pt x="45" y="29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55"/>
            <p:cNvSpPr>
              <a:spLocks/>
            </p:cNvSpPr>
            <p:nvPr/>
          </p:nvSpPr>
          <p:spPr bwMode="auto">
            <a:xfrm>
              <a:off x="11476038" y="5751513"/>
              <a:ext cx="404813" cy="323850"/>
            </a:xfrm>
            <a:custGeom>
              <a:avLst/>
              <a:gdLst>
                <a:gd name="T0" fmla="*/ 69 w 85"/>
                <a:gd name="T1" fmla="*/ 0 h 68"/>
                <a:gd name="T2" fmla="*/ 69 w 85"/>
                <a:gd name="T3" fmla="*/ 30 h 68"/>
                <a:gd name="T4" fmla="*/ 1 w 85"/>
                <a:gd name="T5" fmla="*/ 30 h 68"/>
                <a:gd name="T6" fmla="*/ 0 w 85"/>
                <a:gd name="T7" fmla="*/ 34 h 68"/>
                <a:gd name="T8" fmla="*/ 8 w 85"/>
                <a:gd name="T9" fmla="*/ 58 h 68"/>
                <a:gd name="T10" fmla="*/ 69 w 85"/>
                <a:gd name="T11" fmla="*/ 58 h 68"/>
                <a:gd name="T12" fmla="*/ 69 w 85"/>
                <a:gd name="T13" fmla="*/ 68 h 68"/>
                <a:gd name="T14" fmla="*/ 85 w 85"/>
                <a:gd name="T15" fmla="*/ 34 h 68"/>
                <a:gd name="T16" fmla="*/ 69 w 85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68">
                  <a:moveTo>
                    <a:pt x="69" y="0"/>
                  </a:moveTo>
                  <a:cubicBezTo>
                    <a:pt x="69" y="30"/>
                    <a:pt x="69" y="30"/>
                    <a:pt x="69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3"/>
                    <a:pt x="0" y="34"/>
                  </a:cubicBezTo>
                  <a:cubicBezTo>
                    <a:pt x="0" y="43"/>
                    <a:pt x="3" y="51"/>
                    <a:pt x="8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79" y="60"/>
                    <a:pt x="85" y="48"/>
                    <a:pt x="85" y="34"/>
                  </a:cubicBezTo>
                  <a:cubicBezTo>
                    <a:pt x="85" y="20"/>
                    <a:pt x="79" y="8"/>
                    <a:pt x="69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56"/>
            <p:cNvSpPr>
              <a:spLocks/>
            </p:cNvSpPr>
            <p:nvPr/>
          </p:nvSpPr>
          <p:spPr bwMode="auto">
            <a:xfrm>
              <a:off x="11480800" y="5708650"/>
              <a:ext cx="323850" cy="185738"/>
            </a:xfrm>
            <a:custGeom>
              <a:avLst/>
              <a:gdLst>
                <a:gd name="T0" fmla="*/ 42 w 68"/>
                <a:gd name="T1" fmla="*/ 0 h 39"/>
                <a:gd name="T2" fmla="*/ 0 w 68"/>
                <a:gd name="T3" fmla="*/ 39 h 39"/>
                <a:gd name="T4" fmla="*/ 68 w 68"/>
                <a:gd name="T5" fmla="*/ 39 h 39"/>
                <a:gd name="T6" fmla="*/ 68 w 68"/>
                <a:gd name="T7" fmla="*/ 9 h 39"/>
                <a:gd name="T8" fmla="*/ 42 w 6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9">
                  <a:moveTo>
                    <a:pt x="42" y="0"/>
                  </a:moveTo>
                  <a:cubicBezTo>
                    <a:pt x="20" y="0"/>
                    <a:pt x="2" y="17"/>
                    <a:pt x="0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1" y="4"/>
                    <a:pt x="52" y="0"/>
                    <a:pt x="42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57"/>
            <p:cNvSpPr>
              <a:spLocks/>
            </p:cNvSpPr>
            <p:nvPr/>
          </p:nvSpPr>
          <p:spPr bwMode="auto">
            <a:xfrm>
              <a:off x="11514138" y="6027738"/>
              <a:ext cx="290513" cy="85725"/>
            </a:xfrm>
            <a:custGeom>
              <a:avLst/>
              <a:gdLst>
                <a:gd name="T0" fmla="*/ 61 w 61"/>
                <a:gd name="T1" fmla="*/ 0 h 18"/>
                <a:gd name="T2" fmla="*/ 0 w 61"/>
                <a:gd name="T3" fmla="*/ 0 h 18"/>
                <a:gd name="T4" fmla="*/ 35 w 61"/>
                <a:gd name="T5" fmla="*/ 18 h 18"/>
                <a:gd name="T6" fmla="*/ 61 w 61"/>
                <a:gd name="T7" fmla="*/ 10 h 18"/>
                <a:gd name="T8" fmla="*/ 61 w 6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8">
                  <a:moveTo>
                    <a:pt x="6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1"/>
                    <a:pt x="20" y="18"/>
                    <a:pt x="35" y="18"/>
                  </a:cubicBezTo>
                  <a:cubicBezTo>
                    <a:pt x="45" y="18"/>
                    <a:pt x="54" y="15"/>
                    <a:pt x="61" y="1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Oval 58"/>
            <p:cNvSpPr>
              <a:spLocks noChangeArrowheads="1"/>
            </p:cNvSpPr>
            <p:nvPr/>
          </p:nvSpPr>
          <p:spPr bwMode="auto">
            <a:xfrm>
              <a:off x="11437938" y="5670550"/>
              <a:ext cx="404813" cy="40481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59"/>
            <p:cNvSpPr>
              <a:spLocks noEditPoints="1"/>
            </p:cNvSpPr>
            <p:nvPr/>
          </p:nvSpPr>
          <p:spPr bwMode="auto">
            <a:xfrm>
              <a:off x="11542713" y="5789613"/>
              <a:ext cx="200025" cy="171450"/>
            </a:xfrm>
            <a:custGeom>
              <a:avLst/>
              <a:gdLst>
                <a:gd name="T0" fmla="*/ 40 w 42"/>
                <a:gd name="T1" fmla="*/ 34 h 36"/>
                <a:gd name="T2" fmla="*/ 0 w 42"/>
                <a:gd name="T3" fmla="*/ 6 h 36"/>
                <a:gd name="T4" fmla="*/ 0 w 42"/>
                <a:gd name="T5" fmla="*/ 36 h 36"/>
                <a:gd name="T6" fmla="*/ 42 w 42"/>
                <a:gd name="T7" fmla="*/ 0 h 36"/>
                <a:gd name="T8" fmla="*/ 0 w 42"/>
                <a:gd name="T9" fmla="*/ 0 h 36"/>
                <a:gd name="T10" fmla="*/ 24 w 42"/>
                <a:gd name="T11" fmla="*/ 20 h 36"/>
                <a:gd name="T12" fmla="*/ 23 w 42"/>
                <a:gd name="T13" fmla="*/ 18 h 36"/>
                <a:gd name="T14" fmla="*/ 22 w 42"/>
                <a:gd name="T15" fmla="*/ 17 h 36"/>
                <a:gd name="T16" fmla="*/ 19 w 42"/>
                <a:gd name="T17" fmla="*/ 16 h 36"/>
                <a:gd name="T18" fmla="*/ 18 w 42"/>
                <a:gd name="T19" fmla="*/ 16 h 36"/>
                <a:gd name="T20" fmla="*/ 15 w 42"/>
                <a:gd name="T21" fmla="*/ 17 h 36"/>
                <a:gd name="T22" fmla="*/ 14 w 42"/>
                <a:gd name="T23" fmla="*/ 18 h 36"/>
                <a:gd name="T24" fmla="*/ 13 w 42"/>
                <a:gd name="T25" fmla="*/ 20 h 36"/>
                <a:gd name="T26" fmla="*/ 12 w 42"/>
                <a:gd name="T27" fmla="*/ 22 h 36"/>
                <a:gd name="T28" fmla="*/ 13 w 42"/>
                <a:gd name="T29" fmla="*/ 24 h 36"/>
                <a:gd name="T30" fmla="*/ 14 w 42"/>
                <a:gd name="T31" fmla="*/ 26 h 36"/>
                <a:gd name="T32" fmla="*/ 16 w 42"/>
                <a:gd name="T33" fmla="*/ 28 h 36"/>
                <a:gd name="T34" fmla="*/ 17 w 42"/>
                <a:gd name="T35" fmla="*/ 28 h 36"/>
                <a:gd name="T36" fmla="*/ 19 w 42"/>
                <a:gd name="T37" fmla="*/ 27 h 36"/>
                <a:gd name="T38" fmla="*/ 21 w 42"/>
                <a:gd name="T39" fmla="*/ 28 h 36"/>
                <a:gd name="T40" fmla="*/ 22 w 42"/>
                <a:gd name="T41" fmla="*/ 26 h 36"/>
                <a:gd name="T42" fmla="*/ 24 w 42"/>
                <a:gd name="T43" fmla="*/ 25 h 36"/>
                <a:gd name="T44" fmla="*/ 23 w 42"/>
                <a:gd name="T45" fmla="*/ 23 h 36"/>
                <a:gd name="T46" fmla="*/ 20 w 42"/>
                <a:gd name="T47" fmla="*/ 24 h 36"/>
                <a:gd name="T48" fmla="*/ 16 w 42"/>
                <a:gd name="T49" fmla="*/ 22 h 36"/>
                <a:gd name="T50" fmla="*/ 20 w 42"/>
                <a:gd name="T51" fmla="*/ 20 h 36"/>
                <a:gd name="T52" fmla="*/ 19 w 42"/>
                <a:gd name="T53" fmla="*/ 21 h 36"/>
                <a:gd name="T54" fmla="*/ 17 w 42"/>
                <a:gd name="T55" fmla="*/ 22 h 36"/>
                <a:gd name="T56" fmla="*/ 29 w 42"/>
                <a:gd name="T57" fmla="*/ 17 h 36"/>
                <a:gd name="T58" fmla="*/ 30 w 42"/>
                <a:gd name="T59" fmla="*/ 16 h 36"/>
                <a:gd name="T60" fmla="*/ 29 w 42"/>
                <a:gd name="T61" fmla="*/ 16 h 36"/>
                <a:gd name="T62" fmla="*/ 27 w 42"/>
                <a:gd name="T63" fmla="*/ 14 h 36"/>
                <a:gd name="T64" fmla="*/ 26 w 42"/>
                <a:gd name="T65" fmla="*/ 14 h 36"/>
                <a:gd name="T66" fmla="*/ 24 w 42"/>
                <a:gd name="T67" fmla="*/ 16 h 36"/>
                <a:gd name="T68" fmla="*/ 23 w 42"/>
                <a:gd name="T69" fmla="*/ 16 h 36"/>
                <a:gd name="T70" fmla="*/ 24 w 42"/>
                <a:gd name="T71" fmla="*/ 17 h 36"/>
                <a:gd name="T72" fmla="*/ 23 w 42"/>
                <a:gd name="T73" fmla="*/ 19 h 36"/>
                <a:gd name="T74" fmla="*/ 24 w 42"/>
                <a:gd name="T75" fmla="*/ 20 h 36"/>
                <a:gd name="T76" fmla="*/ 25 w 42"/>
                <a:gd name="T77" fmla="*/ 20 h 36"/>
                <a:gd name="T78" fmla="*/ 26 w 42"/>
                <a:gd name="T79" fmla="*/ 21 h 36"/>
                <a:gd name="T80" fmla="*/ 27 w 42"/>
                <a:gd name="T81" fmla="*/ 20 h 36"/>
                <a:gd name="T82" fmla="*/ 29 w 42"/>
                <a:gd name="T83" fmla="*/ 20 h 36"/>
                <a:gd name="T84" fmla="*/ 30 w 42"/>
                <a:gd name="T85" fmla="*/ 19 h 36"/>
                <a:gd name="T86" fmla="*/ 27 w 42"/>
                <a:gd name="T87" fmla="*/ 18 h 36"/>
                <a:gd name="T88" fmla="*/ 26 w 42"/>
                <a:gd name="T89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" h="36">
                  <a:moveTo>
                    <a:pt x="2" y="8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2" y="8"/>
                    <a:pt x="2" y="8"/>
                    <a:pt x="2" y="8"/>
                  </a:cubicBezTo>
                  <a:close/>
                  <a:moveTo>
                    <a:pt x="0" y="6"/>
                  </a:moveTo>
                  <a:cubicBezTo>
                    <a:pt x="42" y="6"/>
                    <a:pt x="42" y="6"/>
                    <a:pt x="42" y="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0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5" y="22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4"/>
                    <a:pt x="20" y="24"/>
                  </a:cubicBezTo>
                  <a:cubicBezTo>
                    <a:pt x="20" y="24"/>
                    <a:pt x="19" y="25"/>
                    <a:pt x="19" y="25"/>
                  </a:cubicBezTo>
                  <a:cubicBezTo>
                    <a:pt x="18" y="25"/>
                    <a:pt x="17" y="24"/>
                    <a:pt x="17" y="24"/>
                  </a:cubicBezTo>
                  <a:cubicBezTo>
                    <a:pt x="16" y="24"/>
                    <a:pt x="16" y="23"/>
                    <a:pt x="16" y="22"/>
                  </a:cubicBezTo>
                  <a:cubicBezTo>
                    <a:pt x="16" y="22"/>
                    <a:pt x="16" y="21"/>
                    <a:pt x="17" y="20"/>
                  </a:cubicBezTo>
                  <a:cubicBezTo>
                    <a:pt x="17" y="20"/>
                    <a:pt x="18" y="20"/>
                    <a:pt x="19" y="20"/>
                  </a:cubicBezTo>
                  <a:cubicBezTo>
                    <a:pt x="19" y="20"/>
                    <a:pt x="20" y="20"/>
                    <a:pt x="20" y="20"/>
                  </a:cubicBezTo>
                  <a:cubicBezTo>
                    <a:pt x="21" y="21"/>
                    <a:pt x="21" y="22"/>
                    <a:pt x="21" y="22"/>
                  </a:cubicBezTo>
                  <a:close/>
                  <a:moveTo>
                    <a:pt x="17" y="22"/>
                  </a:moveTo>
                  <a:cubicBezTo>
                    <a:pt x="17" y="22"/>
                    <a:pt x="18" y="21"/>
                    <a:pt x="19" y="21"/>
                  </a:cubicBezTo>
                  <a:cubicBezTo>
                    <a:pt x="19" y="21"/>
                    <a:pt x="20" y="22"/>
                    <a:pt x="20" y="22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3"/>
                    <a:pt x="17" y="23"/>
                    <a:pt x="17" y="22"/>
                  </a:cubicBezTo>
                  <a:close/>
                  <a:moveTo>
                    <a:pt x="29" y="18"/>
                  </a:moveTo>
                  <a:cubicBezTo>
                    <a:pt x="29" y="18"/>
                    <a:pt x="29" y="18"/>
                    <a:pt x="29" y="1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8"/>
                    <a:pt x="29" y="18"/>
                    <a:pt x="29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9"/>
                    <a:pt x="26" y="19"/>
                  </a:cubicBezTo>
                  <a:cubicBezTo>
                    <a:pt x="26" y="19"/>
                    <a:pt x="25" y="18"/>
                    <a:pt x="25" y="18"/>
                  </a:cubicBezTo>
                  <a:cubicBezTo>
                    <a:pt x="25" y="17"/>
                    <a:pt x="26" y="17"/>
                    <a:pt x="26" y="17"/>
                  </a:cubicBezTo>
                  <a:cubicBezTo>
                    <a:pt x="27" y="17"/>
                    <a:pt x="27" y="17"/>
                    <a:pt x="27" y="1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60"/>
            <p:cNvSpPr>
              <a:spLocks noEditPoints="1"/>
            </p:cNvSpPr>
            <p:nvPr/>
          </p:nvSpPr>
          <p:spPr bwMode="auto">
            <a:xfrm>
              <a:off x="11029950" y="4681538"/>
              <a:ext cx="403225" cy="328613"/>
            </a:xfrm>
            <a:custGeom>
              <a:avLst/>
              <a:gdLst>
                <a:gd name="T0" fmla="*/ 54 w 85"/>
                <a:gd name="T1" fmla="*/ 67 h 69"/>
                <a:gd name="T2" fmla="*/ 31 w 85"/>
                <a:gd name="T3" fmla="*/ 67 h 69"/>
                <a:gd name="T4" fmla="*/ 42 w 85"/>
                <a:gd name="T5" fmla="*/ 69 h 69"/>
                <a:gd name="T6" fmla="*/ 54 w 85"/>
                <a:gd name="T7" fmla="*/ 67 h 69"/>
                <a:gd name="T8" fmla="*/ 76 w 85"/>
                <a:gd name="T9" fmla="*/ 0 h 69"/>
                <a:gd name="T10" fmla="*/ 9 w 85"/>
                <a:gd name="T11" fmla="*/ 0 h 69"/>
                <a:gd name="T12" fmla="*/ 0 w 85"/>
                <a:gd name="T13" fmla="*/ 26 h 69"/>
                <a:gd name="T14" fmla="*/ 0 w 85"/>
                <a:gd name="T15" fmla="*/ 28 h 69"/>
                <a:gd name="T16" fmla="*/ 85 w 85"/>
                <a:gd name="T17" fmla="*/ 28 h 69"/>
                <a:gd name="T18" fmla="*/ 85 w 85"/>
                <a:gd name="T19" fmla="*/ 26 h 69"/>
                <a:gd name="T20" fmla="*/ 76 w 85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69">
                  <a:moveTo>
                    <a:pt x="54" y="67"/>
                  </a:moveTo>
                  <a:cubicBezTo>
                    <a:pt x="31" y="67"/>
                    <a:pt x="31" y="67"/>
                    <a:pt x="31" y="67"/>
                  </a:cubicBezTo>
                  <a:cubicBezTo>
                    <a:pt x="35" y="68"/>
                    <a:pt x="38" y="69"/>
                    <a:pt x="42" y="69"/>
                  </a:cubicBezTo>
                  <a:cubicBezTo>
                    <a:pt x="47" y="69"/>
                    <a:pt x="50" y="68"/>
                    <a:pt x="54" y="67"/>
                  </a:cubicBezTo>
                  <a:moveTo>
                    <a:pt x="7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" y="7"/>
                    <a:pt x="0" y="16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7"/>
                    <a:pt x="85" y="27"/>
                    <a:pt x="85" y="26"/>
                  </a:cubicBezTo>
                  <a:cubicBezTo>
                    <a:pt x="85" y="16"/>
                    <a:pt x="82" y="7"/>
                    <a:pt x="7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61"/>
            <p:cNvSpPr>
              <a:spLocks/>
            </p:cNvSpPr>
            <p:nvPr/>
          </p:nvSpPr>
          <p:spPr bwMode="auto">
            <a:xfrm>
              <a:off x="11072813" y="4600575"/>
              <a:ext cx="319088" cy="80963"/>
            </a:xfrm>
            <a:custGeom>
              <a:avLst/>
              <a:gdLst>
                <a:gd name="T0" fmla="*/ 33 w 67"/>
                <a:gd name="T1" fmla="*/ 0 h 17"/>
                <a:gd name="T2" fmla="*/ 0 w 67"/>
                <a:gd name="T3" fmla="*/ 17 h 17"/>
                <a:gd name="T4" fmla="*/ 67 w 67"/>
                <a:gd name="T5" fmla="*/ 17 h 17"/>
                <a:gd name="T6" fmla="*/ 33 w 6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17">
                  <a:moveTo>
                    <a:pt x="33" y="0"/>
                  </a:moveTo>
                  <a:cubicBezTo>
                    <a:pt x="20" y="0"/>
                    <a:pt x="8" y="7"/>
                    <a:pt x="0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59" y="7"/>
                    <a:pt x="47" y="0"/>
                    <a:pt x="33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62"/>
            <p:cNvSpPr>
              <a:spLocks/>
            </p:cNvSpPr>
            <p:nvPr/>
          </p:nvSpPr>
          <p:spPr bwMode="auto">
            <a:xfrm>
              <a:off x="11029950" y="4814888"/>
              <a:ext cx="403225" cy="185738"/>
            </a:xfrm>
            <a:custGeom>
              <a:avLst/>
              <a:gdLst>
                <a:gd name="T0" fmla="*/ 85 w 85"/>
                <a:gd name="T1" fmla="*/ 0 h 39"/>
                <a:gd name="T2" fmla="*/ 0 w 85"/>
                <a:gd name="T3" fmla="*/ 0 h 39"/>
                <a:gd name="T4" fmla="*/ 31 w 85"/>
                <a:gd name="T5" fmla="*/ 39 h 39"/>
                <a:gd name="T6" fmla="*/ 54 w 85"/>
                <a:gd name="T7" fmla="*/ 39 h 39"/>
                <a:gd name="T8" fmla="*/ 85 w 85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9">
                  <a:moveTo>
                    <a:pt x="8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9"/>
                    <a:pt x="14" y="34"/>
                    <a:pt x="31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71" y="34"/>
                    <a:pt x="84" y="19"/>
                    <a:pt x="8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Oval 63"/>
            <p:cNvSpPr>
              <a:spLocks noChangeArrowheads="1"/>
            </p:cNvSpPr>
            <p:nvPr/>
          </p:nvSpPr>
          <p:spPr bwMode="auto">
            <a:xfrm>
              <a:off x="10953750" y="4529138"/>
              <a:ext cx="404813" cy="404813"/>
            </a:xfrm>
            <a:prstGeom prst="ellipse">
              <a:avLst/>
            </a:pr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64"/>
            <p:cNvSpPr>
              <a:spLocks noEditPoints="1"/>
            </p:cNvSpPr>
            <p:nvPr/>
          </p:nvSpPr>
          <p:spPr bwMode="auto">
            <a:xfrm>
              <a:off x="11053763" y="4643438"/>
              <a:ext cx="204788" cy="171450"/>
            </a:xfrm>
            <a:custGeom>
              <a:avLst/>
              <a:gdLst>
                <a:gd name="T0" fmla="*/ 41 w 43"/>
                <a:gd name="T1" fmla="*/ 34 h 36"/>
                <a:gd name="T2" fmla="*/ 0 w 43"/>
                <a:gd name="T3" fmla="*/ 6 h 36"/>
                <a:gd name="T4" fmla="*/ 0 w 43"/>
                <a:gd name="T5" fmla="*/ 36 h 36"/>
                <a:gd name="T6" fmla="*/ 43 w 43"/>
                <a:gd name="T7" fmla="*/ 0 h 36"/>
                <a:gd name="T8" fmla="*/ 0 w 43"/>
                <a:gd name="T9" fmla="*/ 0 h 36"/>
                <a:gd name="T10" fmla="*/ 25 w 43"/>
                <a:gd name="T11" fmla="*/ 20 h 36"/>
                <a:gd name="T12" fmla="*/ 24 w 43"/>
                <a:gd name="T13" fmla="*/ 18 h 36"/>
                <a:gd name="T14" fmla="*/ 22 w 43"/>
                <a:gd name="T15" fmla="*/ 17 h 36"/>
                <a:gd name="T16" fmla="*/ 20 w 43"/>
                <a:gd name="T17" fmla="*/ 16 h 36"/>
                <a:gd name="T18" fmla="*/ 18 w 43"/>
                <a:gd name="T19" fmla="*/ 16 h 36"/>
                <a:gd name="T20" fmla="*/ 16 w 43"/>
                <a:gd name="T21" fmla="*/ 17 h 36"/>
                <a:gd name="T22" fmla="*/ 15 w 43"/>
                <a:gd name="T23" fmla="*/ 18 h 36"/>
                <a:gd name="T24" fmla="*/ 13 w 43"/>
                <a:gd name="T25" fmla="*/ 20 h 36"/>
                <a:gd name="T26" fmla="*/ 13 w 43"/>
                <a:gd name="T27" fmla="*/ 22 h 36"/>
                <a:gd name="T28" fmla="*/ 14 w 43"/>
                <a:gd name="T29" fmla="*/ 25 h 36"/>
                <a:gd name="T30" fmla="*/ 14 w 43"/>
                <a:gd name="T31" fmla="*/ 26 h 36"/>
                <a:gd name="T32" fmla="*/ 16 w 43"/>
                <a:gd name="T33" fmla="*/ 28 h 36"/>
                <a:gd name="T34" fmla="*/ 18 w 43"/>
                <a:gd name="T35" fmla="*/ 29 h 36"/>
                <a:gd name="T36" fmla="*/ 19 w 43"/>
                <a:gd name="T37" fmla="*/ 27 h 36"/>
                <a:gd name="T38" fmla="*/ 22 w 43"/>
                <a:gd name="T39" fmla="*/ 28 h 36"/>
                <a:gd name="T40" fmla="*/ 22 w 43"/>
                <a:gd name="T41" fmla="*/ 26 h 36"/>
                <a:gd name="T42" fmla="*/ 25 w 43"/>
                <a:gd name="T43" fmla="*/ 25 h 36"/>
                <a:gd name="T44" fmla="*/ 24 w 43"/>
                <a:gd name="T45" fmla="*/ 23 h 36"/>
                <a:gd name="T46" fmla="*/ 22 w 43"/>
                <a:gd name="T47" fmla="*/ 22 h 36"/>
                <a:gd name="T48" fmla="*/ 17 w 43"/>
                <a:gd name="T49" fmla="*/ 24 h 36"/>
                <a:gd name="T50" fmla="*/ 19 w 43"/>
                <a:gd name="T51" fmla="*/ 20 h 36"/>
                <a:gd name="T52" fmla="*/ 18 w 43"/>
                <a:gd name="T53" fmla="*/ 22 h 36"/>
                <a:gd name="T54" fmla="*/ 19 w 43"/>
                <a:gd name="T55" fmla="*/ 24 h 36"/>
                <a:gd name="T56" fmla="*/ 30 w 43"/>
                <a:gd name="T57" fmla="*/ 18 h 36"/>
                <a:gd name="T58" fmla="*/ 30 w 43"/>
                <a:gd name="T59" fmla="*/ 17 h 36"/>
                <a:gd name="T60" fmla="*/ 30 w 43"/>
                <a:gd name="T61" fmla="*/ 16 h 36"/>
                <a:gd name="T62" fmla="*/ 28 w 43"/>
                <a:gd name="T63" fmla="*/ 16 h 36"/>
                <a:gd name="T64" fmla="*/ 27 w 43"/>
                <a:gd name="T65" fmla="*/ 14 h 36"/>
                <a:gd name="T66" fmla="*/ 25 w 43"/>
                <a:gd name="T67" fmla="*/ 16 h 36"/>
                <a:gd name="T68" fmla="*/ 24 w 43"/>
                <a:gd name="T69" fmla="*/ 16 h 36"/>
                <a:gd name="T70" fmla="*/ 24 w 43"/>
                <a:gd name="T71" fmla="*/ 17 h 36"/>
                <a:gd name="T72" fmla="*/ 25 w 43"/>
                <a:gd name="T73" fmla="*/ 18 h 36"/>
                <a:gd name="T74" fmla="*/ 24 w 43"/>
                <a:gd name="T75" fmla="*/ 19 h 36"/>
                <a:gd name="T76" fmla="*/ 25 w 43"/>
                <a:gd name="T77" fmla="*/ 20 h 36"/>
                <a:gd name="T78" fmla="*/ 26 w 43"/>
                <a:gd name="T79" fmla="*/ 21 h 36"/>
                <a:gd name="T80" fmla="*/ 28 w 43"/>
                <a:gd name="T81" fmla="*/ 21 h 36"/>
                <a:gd name="T82" fmla="*/ 30 w 43"/>
                <a:gd name="T83" fmla="*/ 20 h 36"/>
                <a:gd name="T84" fmla="*/ 30 w 43"/>
                <a:gd name="T85" fmla="*/ 19 h 36"/>
                <a:gd name="T86" fmla="*/ 29 w 43"/>
                <a:gd name="T87" fmla="*/ 18 h 36"/>
                <a:gd name="T88" fmla="*/ 26 w 43"/>
                <a:gd name="T8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3" h="36">
                  <a:moveTo>
                    <a:pt x="2" y="9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2" y="9"/>
                    <a:pt x="2" y="9"/>
                    <a:pt x="2" y="9"/>
                  </a:cubicBezTo>
                  <a:close/>
                  <a:moveTo>
                    <a:pt x="0" y="6"/>
                  </a:moveTo>
                  <a:cubicBezTo>
                    <a:pt x="43" y="6"/>
                    <a:pt x="43" y="6"/>
                    <a:pt x="43" y="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" y="22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2"/>
                    <a:pt x="25" y="22"/>
                    <a:pt x="25" y="22"/>
                  </a:cubicBezTo>
                  <a:lnTo>
                    <a:pt x="26" y="22"/>
                  </a:lnTo>
                  <a:close/>
                  <a:moveTo>
                    <a:pt x="22" y="22"/>
                  </a:moveTo>
                  <a:cubicBezTo>
                    <a:pt x="22" y="23"/>
                    <a:pt x="21" y="24"/>
                    <a:pt x="21" y="24"/>
                  </a:cubicBezTo>
                  <a:cubicBezTo>
                    <a:pt x="21" y="25"/>
                    <a:pt x="20" y="25"/>
                    <a:pt x="19" y="25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7" y="24"/>
                    <a:pt x="17" y="23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cubicBezTo>
                    <a:pt x="18" y="20"/>
                    <a:pt x="19" y="20"/>
                    <a:pt x="19" y="20"/>
                  </a:cubicBezTo>
                  <a:cubicBezTo>
                    <a:pt x="20" y="20"/>
                    <a:pt x="21" y="20"/>
                    <a:pt x="21" y="21"/>
                  </a:cubicBezTo>
                  <a:cubicBezTo>
                    <a:pt x="21" y="21"/>
                    <a:pt x="22" y="22"/>
                    <a:pt x="22" y="22"/>
                  </a:cubicBezTo>
                  <a:close/>
                  <a:moveTo>
                    <a:pt x="18" y="22"/>
                  </a:moveTo>
                  <a:cubicBezTo>
                    <a:pt x="18" y="22"/>
                    <a:pt x="19" y="21"/>
                    <a:pt x="19" y="21"/>
                  </a:cubicBezTo>
                  <a:cubicBezTo>
                    <a:pt x="20" y="21"/>
                    <a:pt x="20" y="22"/>
                    <a:pt x="20" y="22"/>
                  </a:cubicBezTo>
                  <a:cubicBezTo>
                    <a:pt x="20" y="23"/>
                    <a:pt x="20" y="24"/>
                    <a:pt x="19" y="24"/>
                  </a:cubicBezTo>
                  <a:cubicBezTo>
                    <a:pt x="19" y="24"/>
                    <a:pt x="18" y="23"/>
                    <a:pt x="18" y="22"/>
                  </a:cubicBezTo>
                  <a:close/>
                  <a:moveTo>
                    <a:pt x="29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8"/>
                    <a:pt x="29" y="18"/>
                    <a:pt x="29" y="18"/>
                  </a:cubicBezTo>
                  <a:close/>
                  <a:moveTo>
                    <a:pt x="28" y="18"/>
                  </a:moveTo>
                  <a:cubicBezTo>
                    <a:pt x="28" y="18"/>
                    <a:pt x="28" y="19"/>
                    <a:pt x="27" y="19"/>
                  </a:cubicBezTo>
                  <a:cubicBezTo>
                    <a:pt x="27" y="19"/>
                    <a:pt x="26" y="18"/>
                    <a:pt x="26" y="18"/>
                  </a:cubicBezTo>
                  <a:cubicBezTo>
                    <a:pt x="26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65"/>
            <p:cNvSpPr>
              <a:spLocks/>
            </p:cNvSpPr>
            <p:nvPr/>
          </p:nvSpPr>
          <p:spPr bwMode="auto">
            <a:xfrm>
              <a:off x="10839450" y="6213475"/>
              <a:ext cx="466725" cy="136525"/>
            </a:xfrm>
            <a:custGeom>
              <a:avLst/>
              <a:gdLst>
                <a:gd name="T0" fmla="*/ 62 w 98"/>
                <a:gd name="T1" fmla="*/ 0 h 29"/>
                <a:gd name="T2" fmla="*/ 36 w 98"/>
                <a:gd name="T3" fmla="*/ 0 h 29"/>
                <a:gd name="T4" fmla="*/ 0 w 98"/>
                <a:gd name="T5" fmla="*/ 29 h 29"/>
                <a:gd name="T6" fmla="*/ 98 w 98"/>
                <a:gd name="T7" fmla="*/ 29 h 29"/>
                <a:gd name="T8" fmla="*/ 62 w 98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9">
                  <a:moveTo>
                    <a:pt x="62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20" y="4"/>
                    <a:pt x="7" y="15"/>
                    <a:pt x="0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1" y="15"/>
                    <a:pt x="78" y="4"/>
                    <a:pt x="62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66"/>
            <p:cNvSpPr>
              <a:spLocks/>
            </p:cNvSpPr>
            <p:nvPr/>
          </p:nvSpPr>
          <p:spPr bwMode="auto">
            <a:xfrm>
              <a:off x="11010900" y="6208713"/>
              <a:ext cx="123825" cy="4763"/>
            </a:xfrm>
            <a:custGeom>
              <a:avLst/>
              <a:gdLst>
                <a:gd name="T0" fmla="*/ 13 w 26"/>
                <a:gd name="T1" fmla="*/ 0 h 1"/>
                <a:gd name="T2" fmla="*/ 0 w 26"/>
                <a:gd name="T3" fmla="*/ 1 h 1"/>
                <a:gd name="T4" fmla="*/ 26 w 26"/>
                <a:gd name="T5" fmla="*/ 1 h 1"/>
                <a:gd name="T6" fmla="*/ 13 w 2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">
                  <a:moveTo>
                    <a:pt x="13" y="0"/>
                  </a:moveTo>
                  <a:cubicBezTo>
                    <a:pt x="8" y="0"/>
                    <a:pt x="4" y="0"/>
                    <a:pt x="0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2" y="0"/>
                    <a:pt x="17" y="0"/>
                    <a:pt x="13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67"/>
            <p:cNvSpPr>
              <a:spLocks/>
            </p:cNvSpPr>
            <p:nvPr/>
          </p:nvSpPr>
          <p:spPr bwMode="auto">
            <a:xfrm>
              <a:off x="10820400" y="6535738"/>
              <a:ext cx="504825" cy="176213"/>
            </a:xfrm>
            <a:custGeom>
              <a:avLst/>
              <a:gdLst>
                <a:gd name="T0" fmla="*/ 106 w 106"/>
                <a:gd name="T1" fmla="*/ 0 h 37"/>
                <a:gd name="T2" fmla="*/ 0 w 106"/>
                <a:gd name="T3" fmla="*/ 0 h 37"/>
                <a:gd name="T4" fmla="*/ 32 w 106"/>
                <a:gd name="T5" fmla="*/ 36 h 37"/>
                <a:gd name="T6" fmla="*/ 32 w 106"/>
                <a:gd name="T7" fmla="*/ 24 h 37"/>
                <a:gd name="T8" fmla="*/ 71 w 106"/>
                <a:gd name="T9" fmla="*/ 24 h 37"/>
                <a:gd name="T10" fmla="*/ 71 w 106"/>
                <a:gd name="T11" fmla="*/ 37 h 37"/>
                <a:gd name="T12" fmla="*/ 106 w 10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7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6"/>
                    <a:pt x="16" y="30"/>
                    <a:pt x="32" y="36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88" y="31"/>
                    <a:pt x="101" y="17"/>
                    <a:pt x="10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68"/>
            <p:cNvSpPr>
              <a:spLocks/>
            </p:cNvSpPr>
            <p:nvPr/>
          </p:nvSpPr>
          <p:spPr bwMode="auto">
            <a:xfrm>
              <a:off x="10972800" y="6650038"/>
              <a:ext cx="185738" cy="76200"/>
            </a:xfrm>
            <a:custGeom>
              <a:avLst/>
              <a:gdLst>
                <a:gd name="T0" fmla="*/ 39 w 39"/>
                <a:gd name="T1" fmla="*/ 0 h 16"/>
                <a:gd name="T2" fmla="*/ 0 w 39"/>
                <a:gd name="T3" fmla="*/ 0 h 16"/>
                <a:gd name="T4" fmla="*/ 0 w 39"/>
                <a:gd name="T5" fmla="*/ 12 h 16"/>
                <a:gd name="T6" fmla="*/ 21 w 39"/>
                <a:gd name="T7" fmla="*/ 16 h 16"/>
                <a:gd name="T8" fmla="*/ 39 w 39"/>
                <a:gd name="T9" fmla="*/ 13 h 16"/>
                <a:gd name="T10" fmla="*/ 39 w 3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6">
                  <a:moveTo>
                    <a:pt x="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7" y="15"/>
                    <a:pt x="14" y="16"/>
                    <a:pt x="21" y="16"/>
                  </a:cubicBezTo>
                  <a:cubicBezTo>
                    <a:pt x="27" y="16"/>
                    <a:pt x="34" y="15"/>
                    <a:pt x="39" y="13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69"/>
            <p:cNvSpPr>
              <a:spLocks/>
            </p:cNvSpPr>
            <p:nvPr/>
          </p:nvSpPr>
          <p:spPr bwMode="auto">
            <a:xfrm>
              <a:off x="10810875" y="6350000"/>
              <a:ext cx="523875" cy="185738"/>
            </a:xfrm>
            <a:custGeom>
              <a:avLst/>
              <a:gdLst>
                <a:gd name="T0" fmla="*/ 104 w 110"/>
                <a:gd name="T1" fmla="*/ 0 h 39"/>
                <a:gd name="T2" fmla="*/ 6 w 110"/>
                <a:gd name="T3" fmla="*/ 0 h 39"/>
                <a:gd name="T4" fmla="*/ 0 w 110"/>
                <a:gd name="T5" fmla="*/ 25 h 39"/>
                <a:gd name="T6" fmla="*/ 2 w 110"/>
                <a:gd name="T7" fmla="*/ 39 h 39"/>
                <a:gd name="T8" fmla="*/ 108 w 110"/>
                <a:gd name="T9" fmla="*/ 39 h 39"/>
                <a:gd name="T10" fmla="*/ 110 w 110"/>
                <a:gd name="T11" fmla="*/ 25 h 39"/>
                <a:gd name="T12" fmla="*/ 104 w 11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39">
                  <a:moveTo>
                    <a:pt x="10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7"/>
                    <a:pt x="0" y="16"/>
                    <a:pt x="0" y="25"/>
                  </a:cubicBezTo>
                  <a:cubicBezTo>
                    <a:pt x="0" y="29"/>
                    <a:pt x="1" y="34"/>
                    <a:pt x="2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9" y="34"/>
                    <a:pt x="110" y="29"/>
                    <a:pt x="110" y="25"/>
                  </a:cubicBezTo>
                  <a:cubicBezTo>
                    <a:pt x="110" y="16"/>
                    <a:pt x="108" y="7"/>
                    <a:pt x="104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Oval 70"/>
            <p:cNvSpPr>
              <a:spLocks noChangeArrowheads="1"/>
            </p:cNvSpPr>
            <p:nvPr/>
          </p:nvSpPr>
          <p:spPr bwMode="auto">
            <a:xfrm>
              <a:off x="10715625" y="6108700"/>
              <a:ext cx="519113" cy="522288"/>
            </a:xfrm>
            <a:prstGeom prst="ellipse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71"/>
            <p:cNvSpPr>
              <a:spLocks noEditPoints="1"/>
            </p:cNvSpPr>
            <p:nvPr/>
          </p:nvSpPr>
          <p:spPr bwMode="auto">
            <a:xfrm>
              <a:off x="10844213" y="6261100"/>
              <a:ext cx="261938" cy="217488"/>
            </a:xfrm>
            <a:custGeom>
              <a:avLst/>
              <a:gdLst>
                <a:gd name="T0" fmla="*/ 52 w 55"/>
                <a:gd name="T1" fmla="*/ 44 h 46"/>
                <a:gd name="T2" fmla="*/ 0 w 55"/>
                <a:gd name="T3" fmla="*/ 8 h 46"/>
                <a:gd name="T4" fmla="*/ 0 w 55"/>
                <a:gd name="T5" fmla="*/ 46 h 46"/>
                <a:gd name="T6" fmla="*/ 55 w 55"/>
                <a:gd name="T7" fmla="*/ 0 h 46"/>
                <a:gd name="T8" fmla="*/ 0 w 55"/>
                <a:gd name="T9" fmla="*/ 0 h 46"/>
                <a:gd name="T10" fmla="*/ 32 w 55"/>
                <a:gd name="T11" fmla="*/ 26 h 46"/>
                <a:gd name="T12" fmla="*/ 30 w 55"/>
                <a:gd name="T13" fmla="*/ 23 h 46"/>
                <a:gd name="T14" fmla="*/ 29 w 55"/>
                <a:gd name="T15" fmla="*/ 22 h 46"/>
                <a:gd name="T16" fmla="*/ 26 w 55"/>
                <a:gd name="T17" fmla="*/ 20 h 46"/>
                <a:gd name="T18" fmla="*/ 23 w 55"/>
                <a:gd name="T19" fmla="*/ 20 h 46"/>
                <a:gd name="T20" fmla="*/ 20 w 55"/>
                <a:gd name="T21" fmla="*/ 22 h 46"/>
                <a:gd name="T22" fmla="*/ 18 w 55"/>
                <a:gd name="T23" fmla="*/ 23 h 46"/>
                <a:gd name="T24" fmla="*/ 17 w 55"/>
                <a:gd name="T25" fmla="*/ 26 h 46"/>
                <a:gd name="T26" fmla="*/ 16 w 55"/>
                <a:gd name="T27" fmla="*/ 28 h 46"/>
                <a:gd name="T28" fmla="*/ 17 w 55"/>
                <a:gd name="T29" fmla="*/ 31 h 46"/>
                <a:gd name="T30" fmla="*/ 18 w 55"/>
                <a:gd name="T31" fmla="*/ 33 h 46"/>
                <a:gd name="T32" fmla="*/ 21 w 55"/>
                <a:gd name="T33" fmla="*/ 36 h 46"/>
                <a:gd name="T34" fmla="*/ 23 w 55"/>
                <a:gd name="T35" fmla="*/ 36 h 46"/>
                <a:gd name="T36" fmla="*/ 25 w 55"/>
                <a:gd name="T37" fmla="*/ 34 h 46"/>
                <a:gd name="T38" fmla="*/ 28 w 55"/>
                <a:gd name="T39" fmla="*/ 36 h 46"/>
                <a:gd name="T40" fmla="*/ 28 w 55"/>
                <a:gd name="T41" fmla="*/ 33 h 46"/>
                <a:gd name="T42" fmla="*/ 32 w 55"/>
                <a:gd name="T43" fmla="*/ 32 h 46"/>
                <a:gd name="T44" fmla="*/ 30 w 55"/>
                <a:gd name="T45" fmla="*/ 29 h 46"/>
                <a:gd name="T46" fmla="*/ 28 w 55"/>
                <a:gd name="T47" fmla="*/ 29 h 46"/>
                <a:gd name="T48" fmla="*/ 22 w 55"/>
                <a:gd name="T49" fmla="*/ 31 h 46"/>
                <a:gd name="T50" fmla="*/ 24 w 55"/>
                <a:gd name="T51" fmla="*/ 25 h 46"/>
                <a:gd name="T52" fmla="*/ 23 w 55"/>
                <a:gd name="T53" fmla="*/ 29 h 46"/>
                <a:gd name="T54" fmla="*/ 24 w 55"/>
                <a:gd name="T55" fmla="*/ 30 h 46"/>
                <a:gd name="T56" fmla="*/ 38 w 55"/>
                <a:gd name="T57" fmla="*/ 23 h 46"/>
                <a:gd name="T58" fmla="*/ 39 w 55"/>
                <a:gd name="T59" fmla="*/ 21 h 46"/>
                <a:gd name="T60" fmla="*/ 38 w 55"/>
                <a:gd name="T61" fmla="*/ 20 h 46"/>
                <a:gd name="T62" fmla="*/ 36 w 55"/>
                <a:gd name="T63" fmla="*/ 20 h 46"/>
                <a:gd name="T64" fmla="*/ 34 w 55"/>
                <a:gd name="T65" fmla="*/ 18 h 46"/>
                <a:gd name="T66" fmla="*/ 32 w 55"/>
                <a:gd name="T67" fmla="*/ 20 h 46"/>
                <a:gd name="T68" fmla="*/ 31 w 55"/>
                <a:gd name="T69" fmla="*/ 20 h 46"/>
                <a:gd name="T70" fmla="*/ 30 w 55"/>
                <a:gd name="T71" fmla="*/ 21 h 46"/>
                <a:gd name="T72" fmla="*/ 31 w 55"/>
                <a:gd name="T73" fmla="*/ 23 h 46"/>
                <a:gd name="T74" fmla="*/ 30 w 55"/>
                <a:gd name="T75" fmla="*/ 25 h 46"/>
                <a:gd name="T76" fmla="*/ 31 w 55"/>
                <a:gd name="T77" fmla="*/ 25 h 46"/>
                <a:gd name="T78" fmla="*/ 34 w 55"/>
                <a:gd name="T79" fmla="*/ 27 h 46"/>
                <a:gd name="T80" fmla="*/ 35 w 55"/>
                <a:gd name="T81" fmla="*/ 27 h 46"/>
                <a:gd name="T82" fmla="*/ 38 w 55"/>
                <a:gd name="T83" fmla="*/ 25 h 46"/>
                <a:gd name="T84" fmla="*/ 39 w 55"/>
                <a:gd name="T85" fmla="*/ 25 h 46"/>
                <a:gd name="T86" fmla="*/ 38 w 55"/>
                <a:gd name="T87" fmla="*/ 23 h 46"/>
                <a:gd name="T88" fmla="*/ 33 w 55"/>
                <a:gd name="T8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" h="46">
                  <a:moveTo>
                    <a:pt x="3" y="11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3" y="11"/>
                    <a:pt x="3" y="11"/>
                    <a:pt x="3" y="11"/>
                  </a:cubicBezTo>
                  <a:close/>
                  <a:moveTo>
                    <a:pt x="0" y="8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8"/>
                    <a:pt x="0" y="8"/>
                    <a:pt x="0" y="8"/>
                  </a:cubicBezTo>
                  <a:close/>
                  <a:moveTo>
                    <a:pt x="0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3" y="28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28"/>
                    <a:pt x="32" y="28"/>
                    <a:pt x="32" y="28"/>
                  </a:cubicBezTo>
                  <a:lnTo>
                    <a:pt x="33" y="28"/>
                  </a:lnTo>
                  <a:close/>
                  <a:moveTo>
                    <a:pt x="28" y="29"/>
                  </a:moveTo>
                  <a:cubicBezTo>
                    <a:pt x="28" y="29"/>
                    <a:pt x="27" y="30"/>
                    <a:pt x="27" y="31"/>
                  </a:cubicBezTo>
                  <a:cubicBezTo>
                    <a:pt x="26" y="31"/>
                    <a:pt x="25" y="32"/>
                    <a:pt x="24" y="32"/>
                  </a:cubicBezTo>
                  <a:cubicBezTo>
                    <a:pt x="23" y="32"/>
                    <a:pt x="23" y="31"/>
                    <a:pt x="22" y="31"/>
                  </a:cubicBezTo>
                  <a:cubicBezTo>
                    <a:pt x="22" y="30"/>
                    <a:pt x="21" y="29"/>
                    <a:pt x="21" y="29"/>
                  </a:cubicBezTo>
                  <a:cubicBezTo>
                    <a:pt x="21" y="28"/>
                    <a:pt x="22" y="27"/>
                    <a:pt x="22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5" y="25"/>
                    <a:pt x="26" y="26"/>
                    <a:pt x="27" y="26"/>
                  </a:cubicBezTo>
                  <a:cubicBezTo>
                    <a:pt x="27" y="27"/>
                    <a:pt x="28" y="28"/>
                    <a:pt x="28" y="29"/>
                  </a:cubicBezTo>
                  <a:close/>
                  <a:moveTo>
                    <a:pt x="23" y="29"/>
                  </a:moveTo>
                  <a:cubicBezTo>
                    <a:pt x="23" y="28"/>
                    <a:pt x="24" y="27"/>
                    <a:pt x="24" y="27"/>
                  </a:cubicBezTo>
                  <a:cubicBezTo>
                    <a:pt x="25" y="27"/>
                    <a:pt x="26" y="28"/>
                    <a:pt x="26" y="29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lose/>
                  <a:moveTo>
                    <a:pt x="38" y="23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5"/>
                    <a:pt x="37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3"/>
                    <a:pt x="38" y="23"/>
                    <a:pt x="38" y="23"/>
                  </a:cubicBezTo>
                  <a:close/>
                  <a:moveTo>
                    <a:pt x="36" y="23"/>
                  </a:moveTo>
                  <a:cubicBezTo>
                    <a:pt x="36" y="23"/>
                    <a:pt x="35" y="24"/>
                    <a:pt x="34" y="24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2"/>
                    <a:pt x="34" y="22"/>
                    <a:pt x="34" y="22"/>
                  </a:cubicBezTo>
                  <a:cubicBezTo>
                    <a:pt x="35" y="22"/>
                    <a:pt x="36" y="22"/>
                    <a:pt x="36" y="23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Rectangle 134"/>
          <p:cNvSpPr/>
          <p:nvPr/>
        </p:nvSpPr>
        <p:spPr bwMode="auto">
          <a:xfrm>
            <a:off x="9029555" y="2088458"/>
            <a:ext cx="3497973" cy="4899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9647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1305545" y="6265892"/>
            <a:ext cx="665727" cy="457200"/>
            <a:chOff x="2008503" y="5158134"/>
            <a:chExt cx="1543930" cy="1060324"/>
          </a:xfrm>
        </p:grpSpPr>
        <p:grpSp>
          <p:nvGrpSpPr>
            <p:cNvPr id="14" name="Group 13"/>
            <p:cNvGrpSpPr/>
            <p:nvPr/>
          </p:nvGrpSpPr>
          <p:grpSpPr>
            <a:xfrm>
              <a:off x="2008503" y="5158134"/>
              <a:ext cx="1543930" cy="1060324"/>
              <a:chOff x="458672" y="3143354"/>
              <a:chExt cx="1543930" cy="1060324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458672" y="3143354"/>
                <a:ext cx="1543930" cy="1060324"/>
                <a:chOff x="467869" y="3725412"/>
                <a:chExt cx="1574889" cy="1081586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467869" y="3725412"/>
                  <a:ext cx="1574889" cy="1081586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lIns="93239" tIns="46620" rIns="93239" bIns="46620" rtlCol="0" anchor="t"/>
                <a:lstStyle/>
                <a:p>
                  <a:pPr defTabSz="932563"/>
                  <a:endParaRPr lang="en-US" sz="1326" dirty="0">
                    <a:solidFill>
                      <a:srgbClr val="FFFFFF">
                        <a:alpha val="99000"/>
                      </a:srgbClr>
                    </a:solidFill>
                  </a:endParaRPr>
                </a:p>
              </p:txBody>
            </p:sp>
            <p:grpSp>
              <p:nvGrpSpPr>
                <p:cNvPr id="20" name="Group 19"/>
                <p:cNvGrpSpPr/>
                <p:nvPr/>
              </p:nvGrpSpPr>
              <p:grpSpPr>
                <a:xfrm>
                  <a:off x="760103" y="3855577"/>
                  <a:ext cx="990420" cy="821257"/>
                  <a:chOff x="745642" y="3225569"/>
                  <a:chExt cx="914162" cy="567437"/>
                </a:xfrm>
                <a:effectLst/>
              </p:grpSpPr>
              <p:sp>
                <p:nvSpPr>
                  <p:cNvPr id="22" name="Rectangle 21"/>
                  <p:cNvSpPr/>
                  <p:nvPr/>
                </p:nvSpPr>
                <p:spPr>
                  <a:xfrm>
                    <a:off x="745642" y="3225569"/>
                    <a:ext cx="914162" cy="567437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>
                    <a:noFill/>
                  </a:ln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93243" tIns="46622" rIns="93243" bIns="46622" rtlCol="0" anchor="ctr"/>
                  <a:lstStyle/>
                  <a:p>
                    <a:pPr algn="ctr" defTabSz="932563"/>
                    <a:endParaRPr lang="en-US" sz="1873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1287437" y="3260907"/>
                    <a:ext cx="324053" cy="49452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3243" tIns="46622" rIns="93243" bIns="46622" rtlCol="0" anchor="ctr"/>
                  <a:lstStyle/>
                  <a:p>
                    <a:pPr algn="ctr" defTabSz="932563"/>
                    <a:endParaRPr lang="en-US" sz="1873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cxnSp>
            <p:nvCxnSpPr>
              <p:cNvPr id="18" name="Straight Connector 17"/>
              <p:cNvCxnSpPr/>
              <p:nvPr/>
            </p:nvCxnSpPr>
            <p:spPr>
              <a:xfrm>
                <a:off x="858316" y="3813050"/>
                <a:ext cx="32335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</p:grpSp>
        <p:cxnSp>
          <p:nvCxnSpPr>
            <p:cNvPr id="15" name="Straight Connector 14"/>
            <p:cNvCxnSpPr/>
            <p:nvPr/>
          </p:nvCxnSpPr>
          <p:spPr>
            <a:xfrm>
              <a:off x="2406633" y="5972213"/>
              <a:ext cx="32335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406633" y="5339742"/>
              <a:ext cx="324872" cy="35585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pane add-in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980"/>
          <a:stretch/>
        </p:blipFill>
        <p:spPr>
          <a:xfrm>
            <a:off x="450592" y="1211287"/>
            <a:ext cx="7312583" cy="46630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925"/>
          <a:stretch/>
        </p:blipFill>
        <p:spPr>
          <a:xfrm>
            <a:off x="1927181" y="1211287"/>
            <a:ext cx="7308543" cy="4663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908"/>
          <a:stretch/>
        </p:blipFill>
        <p:spPr>
          <a:xfrm>
            <a:off x="3208577" y="1211287"/>
            <a:ext cx="7307293" cy="466301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259" y="1211287"/>
            <a:ext cx="7298635" cy="4663017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0305860" y="167118"/>
            <a:ext cx="2043304" cy="287338"/>
            <a:chOff x="10305860" y="167118"/>
            <a:chExt cx="2043304" cy="287338"/>
          </a:xfrm>
        </p:grpSpPr>
        <p:sp>
          <p:nvSpPr>
            <p:cNvPr id="28" name="TextBox 27"/>
            <p:cNvSpPr txBox="1"/>
            <p:nvPr/>
          </p:nvSpPr>
          <p:spPr>
            <a:xfrm>
              <a:off x="10305860" y="167118"/>
              <a:ext cx="2043304" cy="287338"/>
            </a:xfrm>
            <a:prstGeom prst="rect">
              <a:avLst/>
            </a:prstGeom>
            <a:noFill/>
          </p:spPr>
          <p:txBody>
            <a:bodyPr wrap="square" lIns="146304" tIns="91440" rIns="146304" bIns="9144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8367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</a:rPr>
                <a:t>Office add-in samples</a:t>
              </a:r>
            </a:p>
          </p:txBody>
        </p:sp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10315880" y="273050"/>
              <a:ext cx="94752" cy="136391"/>
            </a:xfrm>
            <a:custGeom>
              <a:avLst/>
              <a:gdLst>
                <a:gd name="T0" fmla="*/ 0 w 301"/>
                <a:gd name="T1" fmla="*/ 435 h 435"/>
                <a:gd name="T2" fmla="*/ 0 w 301"/>
                <a:gd name="T3" fmla="*/ 401 h 435"/>
                <a:gd name="T4" fmla="*/ 9 w 301"/>
                <a:gd name="T5" fmla="*/ 337 h 435"/>
                <a:gd name="T6" fmla="*/ 37 w 301"/>
                <a:gd name="T7" fmla="*/ 287 h 435"/>
                <a:gd name="T8" fmla="*/ 104 w 301"/>
                <a:gd name="T9" fmla="*/ 226 h 435"/>
                <a:gd name="T10" fmla="*/ 149 w 301"/>
                <a:gd name="T11" fmla="*/ 188 h 435"/>
                <a:gd name="T12" fmla="*/ 166 w 301"/>
                <a:gd name="T13" fmla="*/ 165 h 435"/>
                <a:gd name="T14" fmla="*/ 172 w 301"/>
                <a:gd name="T15" fmla="*/ 141 h 435"/>
                <a:gd name="T16" fmla="*/ 120 w 301"/>
                <a:gd name="T17" fmla="*/ 98 h 435"/>
                <a:gd name="T18" fmla="*/ 21 w 301"/>
                <a:gd name="T19" fmla="*/ 136 h 435"/>
                <a:gd name="T20" fmla="*/ 21 w 301"/>
                <a:gd name="T21" fmla="*/ 32 h 435"/>
                <a:gd name="T22" fmla="*/ 88 w 301"/>
                <a:gd name="T23" fmla="*/ 7 h 435"/>
                <a:gd name="T24" fmla="*/ 151 w 301"/>
                <a:gd name="T25" fmla="*/ 0 h 435"/>
                <a:gd name="T26" fmla="*/ 259 w 301"/>
                <a:gd name="T27" fmla="*/ 33 h 435"/>
                <a:gd name="T28" fmla="*/ 298 w 301"/>
                <a:gd name="T29" fmla="*/ 127 h 435"/>
                <a:gd name="T30" fmla="*/ 278 w 301"/>
                <a:gd name="T31" fmla="*/ 205 h 435"/>
                <a:gd name="T32" fmla="*/ 203 w 301"/>
                <a:gd name="T33" fmla="*/ 273 h 435"/>
                <a:gd name="T34" fmla="*/ 148 w 301"/>
                <a:gd name="T35" fmla="*/ 312 h 435"/>
                <a:gd name="T36" fmla="*/ 134 w 301"/>
                <a:gd name="T37" fmla="*/ 333 h 435"/>
                <a:gd name="T38" fmla="*/ 301 w 301"/>
                <a:gd name="T39" fmla="*/ 333 h 435"/>
                <a:gd name="T40" fmla="*/ 301 w 301"/>
                <a:gd name="T41" fmla="*/ 435 h 435"/>
                <a:gd name="T42" fmla="*/ 0 w 301"/>
                <a:gd name="T43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1" h="435">
                  <a:moveTo>
                    <a:pt x="0" y="435"/>
                  </a:moveTo>
                  <a:cubicBezTo>
                    <a:pt x="0" y="401"/>
                    <a:pt x="0" y="401"/>
                    <a:pt x="0" y="401"/>
                  </a:cubicBezTo>
                  <a:cubicBezTo>
                    <a:pt x="0" y="377"/>
                    <a:pt x="3" y="355"/>
                    <a:pt x="9" y="337"/>
                  </a:cubicBezTo>
                  <a:cubicBezTo>
                    <a:pt x="15" y="320"/>
                    <a:pt x="24" y="303"/>
                    <a:pt x="37" y="287"/>
                  </a:cubicBezTo>
                  <a:cubicBezTo>
                    <a:pt x="50" y="271"/>
                    <a:pt x="72" y="251"/>
                    <a:pt x="104" y="226"/>
                  </a:cubicBezTo>
                  <a:cubicBezTo>
                    <a:pt x="127" y="208"/>
                    <a:pt x="142" y="195"/>
                    <a:pt x="149" y="188"/>
                  </a:cubicBezTo>
                  <a:cubicBezTo>
                    <a:pt x="157" y="180"/>
                    <a:pt x="162" y="172"/>
                    <a:pt x="166" y="165"/>
                  </a:cubicBezTo>
                  <a:cubicBezTo>
                    <a:pt x="170" y="157"/>
                    <a:pt x="172" y="149"/>
                    <a:pt x="172" y="141"/>
                  </a:cubicBezTo>
                  <a:cubicBezTo>
                    <a:pt x="172" y="112"/>
                    <a:pt x="154" y="98"/>
                    <a:pt x="120" y="98"/>
                  </a:cubicBezTo>
                  <a:cubicBezTo>
                    <a:pt x="85" y="98"/>
                    <a:pt x="52" y="111"/>
                    <a:pt x="21" y="136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45" y="20"/>
                    <a:pt x="67" y="12"/>
                    <a:pt x="88" y="7"/>
                  </a:cubicBezTo>
                  <a:cubicBezTo>
                    <a:pt x="108" y="2"/>
                    <a:pt x="129" y="0"/>
                    <a:pt x="151" y="0"/>
                  </a:cubicBezTo>
                  <a:cubicBezTo>
                    <a:pt x="198" y="0"/>
                    <a:pt x="234" y="11"/>
                    <a:pt x="259" y="33"/>
                  </a:cubicBezTo>
                  <a:cubicBezTo>
                    <a:pt x="285" y="55"/>
                    <a:pt x="298" y="87"/>
                    <a:pt x="298" y="127"/>
                  </a:cubicBezTo>
                  <a:cubicBezTo>
                    <a:pt x="298" y="158"/>
                    <a:pt x="291" y="184"/>
                    <a:pt x="278" y="205"/>
                  </a:cubicBezTo>
                  <a:cubicBezTo>
                    <a:pt x="264" y="227"/>
                    <a:pt x="239" y="249"/>
                    <a:pt x="203" y="273"/>
                  </a:cubicBezTo>
                  <a:cubicBezTo>
                    <a:pt x="175" y="291"/>
                    <a:pt x="157" y="304"/>
                    <a:pt x="148" y="312"/>
                  </a:cubicBezTo>
                  <a:cubicBezTo>
                    <a:pt x="139" y="320"/>
                    <a:pt x="134" y="327"/>
                    <a:pt x="134" y="333"/>
                  </a:cubicBezTo>
                  <a:cubicBezTo>
                    <a:pt x="301" y="333"/>
                    <a:pt x="301" y="333"/>
                    <a:pt x="301" y="333"/>
                  </a:cubicBezTo>
                  <a:cubicBezTo>
                    <a:pt x="301" y="435"/>
                    <a:pt x="301" y="435"/>
                    <a:pt x="301" y="435"/>
                  </a:cubicBezTo>
                  <a:lnTo>
                    <a:pt x="0" y="4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668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  <a:t>Office add-ins</a:t>
            </a:r>
            <a:br>
              <a:rPr lang="en-US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3198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  <a:t>A new way to build extensions for Office</a:t>
            </a:r>
            <a:endParaRPr lang="en-US" dirty="0">
              <a:gradFill>
                <a:gsLst>
                  <a:gs pos="17500">
                    <a:schemeClr val="tx1"/>
                  </a:gs>
                  <a:gs pos="54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09805" y="4597852"/>
            <a:ext cx="437099" cy="4425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86" tIns="45694" rIns="91386" bIns="45694" rtlCol="0" anchor="ctr"/>
          <a:lstStyle/>
          <a:p>
            <a:pPr algn="ctr" defTabSz="914005"/>
            <a:endParaRPr lang="en-US" sz="1799" dirty="0">
              <a:solidFill>
                <a:srgbClr val="000000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438330" y="3965888"/>
            <a:ext cx="8980353" cy="1138771"/>
            <a:chOff x="438330" y="3954457"/>
            <a:chExt cx="8980353" cy="1138771"/>
          </a:xfrm>
        </p:grpSpPr>
        <p:sp>
          <p:nvSpPr>
            <p:cNvPr id="14" name="Text Placeholder 2"/>
            <p:cNvSpPr txBox="1">
              <a:spLocks/>
            </p:cNvSpPr>
            <p:nvPr/>
          </p:nvSpPr>
          <p:spPr>
            <a:xfrm>
              <a:off x="2012043" y="3954457"/>
              <a:ext cx="7406640" cy="1138771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Content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that runs within a document content with read/write access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Excel, PowerPoint, Access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438330" y="3993894"/>
              <a:ext cx="1543309" cy="1059897"/>
              <a:chOff x="460988" y="4322512"/>
              <a:chExt cx="1543309" cy="105989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60988" y="4322512"/>
                <a:ext cx="1543309" cy="105989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759308" y="4450066"/>
                <a:ext cx="970559" cy="804789"/>
                <a:chOff x="759308" y="4450066"/>
                <a:chExt cx="970559" cy="804789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759308" y="4450066"/>
                  <a:ext cx="970559" cy="8047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867783" y="4743793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867783" y="4922144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>
                  <a:off x="867783" y="5100495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858958" y="4580715"/>
                  <a:ext cx="73658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12" name="Rectangle 11"/>
                <p:cNvSpPr/>
                <p:nvPr/>
              </p:nvSpPr>
              <p:spPr>
                <a:xfrm>
                  <a:off x="1057497" y="4664582"/>
                  <a:ext cx="344045" cy="349582"/>
                </a:xfrm>
                <a:prstGeom prst="rect">
                  <a:avLst/>
                </a:prstGeom>
                <a:solidFill>
                  <a:schemeClr val="accent6"/>
                </a:solidFill>
                <a:ln w="25400" cap="sq">
                  <a:solidFill>
                    <a:srgbClr val="F2F2F2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60" name="Group 59"/>
          <p:cNvGrpSpPr/>
          <p:nvPr/>
        </p:nvGrpSpPr>
        <p:grpSpPr>
          <a:xfrm>
            <a:off x="438330" y="1611330"/>
            <a:ext cx="8980353" cy="1138773"/>
            <a:chOff x="438330" y="1611330"/>
            <a:chExt cx="8980353" cy="1138773"/>
          </a:xfrm>
        </p:grpSpPr>
        <p:sp>
          <p:nvSpPr>
            <p:cNvPr id="16" name="Text Placeholder 2"/>
            <p:cNvSpPr txBox="1">
              <a:spLocks/>
            </p:cNvSpPr>
            <p:nvPr/>
          </p:nvSpPr>
          <p:spPr>
            <a:xfrm>
              <a:off x="2012043" y="1611330"/>
              <a:ext cx="7406640" cy="1138773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Contextual mail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launched contextually from a mail message or appointment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Outlook and Outlook Web Access (OWA)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438330" y="1650767"/>
              <a:ext cx="1543309" cy="1059898"/>
              <a:chOff x="460988" y="1963984"/>
              <a:chExt cx="1543309" cy="105989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60988" y="1963984"/>
                <a:ext cx="1543309" cy="105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31446" y="2139780"/>
                <a:ext cx="940191" cy="7134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8841" y="2137230"/>
                <a:ext cx="312340" cy="7134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567953" y="2319634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67952" y="2497985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67953" y="2676336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958463" y="2257280"/>
                <a:ext cx="876345" cy="28879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438331" y="5143164"/>
            <a:ext cx="8980352" cy="1138771"/>
            <a:chOff x="438331" y="5143164"/>
            <a:chExt cx="8980352" cy="1138771"/>
          </a:xfrm>
        </p:grpSpPr>
        <p:sp>
          <p:nvSpPr>
            <p:cNvPr id="29" name="Text Placeholder 2"/>
            <p:cNvSpPr txBox="1">
              <a:spLocks/>
            </p:cNvSpPr>
            <p:nvPr/>
          </p:nvSpPr>
          <p:spPr>
            <a:xfrm>
              <a:off x="2012043" y="5143164"/>
              <a:ext cx="7406640" cy="1138771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Add-in command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Command in the Office UI to launch add-in or perform UI-less operation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Outlook and Outlook Web Access (OWA)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38331" y="5182601"/>
              <a:ext cx="1543309" cy="1059897"/>
              <a:chOff x="460989" y="5509964"/>
              <a:chExt cx="1543309" cy="1059897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60989" y="5509964"/>
                <a:ext cx="1543309" cy="105989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606344" y="5648178"/>
                <a:ext cx="1258381" cy="800177"/>
                <a:chOff x="606344" y="5648178"/>
                <a:chExt cx="1258381" cy="800177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608758" y="5962738"/>
                  <a:ext cx="1255967" cy="48561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606344" y="5648178"/>
                  <a:ext cx="1258381" cy="27990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676152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911564" y="5692770"/>
                  <a:ext cx="182806" cy="18280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144845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1378025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1609207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61" name="Group 60"/>
          <p:cNvGrpSpPr/>
          <p:nvPr/>
        </p:nvGrpSpPr>
        <p:grpSpPr>
          <a:xfrm>
            <a:off x="438332" y="2788609"/>
            <a:ext cx="8980351" cy="1138773"/>
            <a:chOff x="438332" y="2765750"/>
            <a:chExt cx="8980351" cy="1138773"/>
          </a:xfrm>
        </p:grpSpPr>
        <p:sp>
          <p:nvSpPr>
            <p:cNvPr id="43" name="Text Placeholder 2"/>
            <p:cNvSpPr txBox="1">
              <a:spLocks/>
            </p:cNvSpPr>
            <p:nvPr/>
          </p:nvSpPr>
          <p:spPr>
            <a:xfrm>
              <a:off x="2012043" y="2765750"/>
              <a:ext cx="7406640" cy="1138773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Task pane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that runs beside a document/mail with read/write access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Word, Excel, PowerPoint, Project, Outlook 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38332" y="2805187"/>
              <a:ext cx="1543309" cy="1059898"/>
              <a:chOff x="460990" y="3143498"/>
              <a:chExt cx="1543309" cy="1059898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460990" y="3143498"/>
                <a:ext cx="1543309" cy="105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747364" y="3271053"/>
                <a:ext cx="970560" cy="804789"/>
                <a:chOff x="747364" y="3271053"/>
                <a:chExt cx="970560" cy="804789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747364" y="3271053"/>
                  <a:ext cx="970560" cy="8047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1322584" y="3321172"/>
                  <a:ext cx="344045" cy="70137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860473" y="3812924"/>
                  <a:ext cx="32322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858960" y="3957249"/>
                  <a:ext cx="32322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38" name="Rectangle 37"/>
                <p:cNvSpPr/>
                <p:nvPr/>
              </p:nvSpPr>
              <p:spPr>
                <a:xfrm>
                  <a:off x="858960" y="3325032"/>
                  <a:ext cx="324741" cy="355707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sp>
        <p:nvSpPr>
          <p:cNvPr id="3" name="Rectangle 2" hidden="1"/>
          <p:cNvSpPr/>
          <p:nvPr/>
        </p:nvSpPr>
        <p:spPr bwMode="auto">
          <a:xfrm>
            <a:off x="209006" y="3067427"/>
            <a:ext cx="8786948" cy="37165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74639" y="5108870"/>
            <a:ext cx="8786948" cy="122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246063" y="1495743"/>
            <a:ext cx="8815524" cy="242406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10305860" y="167118"/>
            <a:ext cx="2043304" cy="287338"/>
            <a:chOff x="10305860" y="167118"/>
            <a:chExt cx="2043304" cy="287338"/>
          </a:xfrm>
        </p:grpSpPr>
        <p:sp>
          <p:nvSpPr>
            <p:cNvPr id="65" name="TextBox 64"/>
            <p:cNvSpPr txBox="1"/>
            <p:nvPr/>
          </p:nvSpPr>
          <p:spPr>
            <a:xfrm>
              <a:off x="10305860" y="167118"/>
              <a:ext cx="2043304" cy="287338"/>
            </a:xfrm>
            <a:prstGeom prst="rect">
              <a:avLst/>
            </a:prstGeom>
            <a:noFill/>
          </p:spPr>
          <p:txBody>
            <a:bodyPr wrap="square" lIns="146304" tIns="91440" rIns="146304" bIns="9144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8367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</a:rPr>
                <a:t>Office add-in samples</a:t>
              </a:r>
            </a:p>
          </p:txBody>
        </p:sp>
        <p:sp>
          <p:nvSpPr>
            <p:cNvPr id="66" name="Freeform 5"/>
            <p:cNvSpPr>
              <a:spLocks/>
            </p:cNvSpPr>
            <p:nvPr/>
          </p:nvSpPr>
          <p:spPr bwMode="auto">
            <a:xfrm>
              <a:off x="10315880" y="273050"/>
              <a:ext cx="94752" cy="136391"/>
            </a:xfrm>
            <a:custGeom>
              <a:avLst/>
              <a:gdLst>
                <a:gd name="T0" fmla="*/ 0 w 301"/>
                <a:gd name="T1" fmla="*/ 435 h 435"/>
                <a:gd name="T2" fmla="*/ 0 w 301"/>
                <a:gd name="T3" fmla="*/ 401 h 435"/>
                <a:gd name="T4" fmla="*/ 9 w 301"/>
                <a:gd name="T5" fmla="*/ 337 h 435"/>
                <a:gd name="T6" fmla="*/ 37 w 301"/>
                <a:gd name="T7" fmla="*/ 287 h 435"/>
                <a:gd name="T8" fmla="*/ 104 w 301"/>
                <a:gd name="T9" fmla="*/ 226 h 435"/>
                <a:gd name="T10" fmla="*/ 149 w 301"/>
                <a:gd name="T11" fmla="*/ 188 h 435"/>
                <a:gd name="T12" fmla="*/ 166 w 301"/>
                <a:gd name="T13" fmla="*/ 165 h 435"/>
                <a:gd name="T14" fmla="*/ 172 w 301"/>
                <a:gd name="T15" fmla="*/ 141 h 435"/>
                <a:gd name="T16" fmla="*/ 120 w 301"/>
                <a:gd name="T17" fmla="*/ 98 h 435"/>
                <a:gd name="T18" fmla="*/ 21 w 301"/>
                <a:gd name="T19" fmla="*/ 136 h 435"/>
                <a:gd name="T20" fmla="*/ 21 w 301"/>
                <a:gd name="T21" fmla="*/ 32 h 435"/>
                <a:gd name="T22" fmla="*/ 88 w 301"/>
                <a:gd name="T23" fmla="*/ 7 h 435"/>
                <a:gd name="T24" fmla="*/ 151 w 301"/>
                <a:gd name="T25" fmla="*/ 0 h 435"/>
                <a:gd name="T26" fmla="*/ 259 w 301"/>
                <a:gd name="T27" fmla="*/ 33 h 435"/>
                <a:gd name="T28" fmla="*/ 298 w 301"/>
                <a:gd name="T29" fmla="*/ 127 h 435"/>
                <a:gd name="T30" fmla="*/ 278 w 301"/>
                <a:gd name="T31" fmla="*/ 205 h 435"/>
                <a:gd name="T32" fmla="*/ 203 w 301"/>
                <a:gd name="T33" fmla="*/ 273 h 435"/>
                <a:gd name="T34" fmla="*/ 148 w 301"/>
                <a:gd name="T35" fmla="*/ 312 h 435"/>
                <a:gd name="T36" fmla="*/ 134 w 301"/>
                <a:gd name="T37" fmla="*/ 333 h 435"/>
                <a:gd name="T38" fmla="*/ 301 w 301"/>
                <a:gd name="T39" fmla="*/ 333 h 435"/>
                <a:gd name="T40" fmla="*/ 301 w 301"/>
                <a:gd name="T41" fmla="*/ 435 h 435"/>
                <a:gd name="T42" fmla="*/ 0 w 301"/>
                <a:gd name="T43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1" h="435">
                  <a:moveTo>
                    <a:pt x="0" y="435"/>
                  </a:moveTo>
                  <a:cubicBezTo>
                    <a:pt x="0" y="401"/>
                    <a:pt x="0" y="401"/>
                    <a:pt x="0" y="401"/>
                  </a:cubicBezTo>
                  <a:cubicBezTo>
                    <a:pt x="0" y="377"/>
                    <a:pt x="3" y="355"/>
                    <a:pt x="9" y="337"/>
                  </a:cubicBezTo>
                  <a:cubicBezTo>
                    <a:pt x="15" y="320"/>
                    <a:pt x="24" y="303"/>
                    <a:pt x="37" y="287"/>
                  </a:cubicBezTo>
                  <a:cubicBezTo>
                    <a:pt x="50" y="271"/>
                    <a:pt x="72" y="251"/>
                    <a:pt x="104" y="226"/>
                  </a:cubicBezTo>
                  <a:cubicBezTo>
                    <a:pt x="127" y="208"/>
                    <a:pt x="142" y="195"/>
                    <a:pt x="149" y="188"/>
                  </a:cubicBezTo>
                  <a:cubicBezTo>
                    <a:pt x="157" y="180"/>
                    <a:pt x="162" y="172"/>
                    <a:pt x="166" y="165"/>
                  </a:cubicBezTo>
                  <a:cubicBezTo>
                    <a:pt x="170" y="157"/>
                    <a:pt x="172" y="149"/>
                    <a:pt x="172" y="141"/>
                  </a:cubicBezTo>
                  <a:cubicBezTo>
                    <a:pt x="172" y="112"/>
                    <a:pt x="154" y="98"/>
                    <a:pt x="120" y="98"/>
                  </a:cubicBezTo>
                  <a:cubicBezTo>
                    <a:pt x="85" y="98"/>
                    <a:pt x="52" y="111"/>
                    <a:pt x="21" y="136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45" y="20"/>
                    <a:pt x="67" y="12"/>
                    <a:pt x="88" y="7"/>
                  </a:cubicBezTo>
                  <a:cubicBezTo>
                    <a:pt x="108" y="2"/>
                    <a:pt x="129" y="0"/>
                    <a:pt x="151" y="0"/>
                  </a:cubicBezTo>
                  <a:cubicBezTo>
                    <a:pt x="198" y="0"/>
                    <a:pt x="234" y="11"/>
                    <a:pt x="259" y="33"/>
                  </a:cubicBezTo>
                  <a:cubicBezTo>
                    <a:pt x="285" y="55"/>
                    <a:pt x="298" y="87"/>
                    <a:pt x="298" y="127"/>
                  </a:cubicBezTo>
                  <a:cubicBezTo>
                    <a:pt x="298" y="158"/>
                    <a:pt x="291" y="184"/>
                    <a:pt x="278" y="205"/>
                  </a:cubicBezTo>
                  <a:cubicBezTo>
                    <a:pt x="264" y="227"/>
                    <a:pt x="239" y="249"/>
                    <a:pt x="203" y="273"/>
                  </a:cubicBezTo>
                  <a:cubicBezTo>
                    <a:pt x="175" y="291"/>
                    <a:pt x="157" y="304"/>
                    <a:pt x="148" y="312"/>
                  </a:cubicBezTo>
                  <a:cubicBezTo>
                    <a:pt x="139" y="320"/>
                    <a:pt x="134" y="327"/>
                    <a:pt x="134" y="333"/>
                  </a:cubicBezTo>
                  <a:cubicBezTo>
                    <a:pt x="301" y="333"/>
                    <a:pt x="301" y="333"/>
                    <a:pt x="301" y="333"/>
                  </a:cubicBezTo>
                  <a:cubicBezTo>
                    <a:pt x="301" y="435"/>
                    <a:pt x="301" y="435"/>
                    <a:pt x="301" y="435"/>
                  </a:cubicBezTo>
                  <a:lnTo>
                    <a:pt x="0" y="4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385300" y="2884488"/>
            <a:ext cx="2779713" cy="4108450"/>
            <a:chOff x="9585325" y="2903538"/>
            <a:chExt cx="2779713" cy="4108450"/>
          </a:xfrm>
        </p:grpSpPr>
        <p:sp>
          <p:nvSpPr>
            <p:cNvPr id="68" name="Freeform 5"/>
            <p:cNvSpPr>
              <a:spLocks/>
            </p:cNvSpPr>
            <p:nvPr/>
          </p:nvSpPr>
          <p:spPr bwMode="auto">
            <a:xfrm>
              <a:off x="9712325" y="4876800"/>
              <a:ext cx="2135188" cy="2135188"/>
            </a:xfrm>
            <a:custGeom>
              <a:avLst/>
              <a:gdLst>
                <a:gd name="T0" fmla="*/ 539 w 1345"/>
                <a:gd name="T1" fmla="*/ 141 h 1345"/>
                <a:gd name="T2" fmla="*/ 539 w 1345"/>
                <a:gd name="T3" fmla="*/ 0 h 1345"/>
                <a:gd name="T4" fmla="*/ 192 w 1345"/>
                <a:gd name="T5" fmla="*/ 0 h 1345"/>
                <a:gd name="T6" fmla="*/ 192 w 1345"/>
                <a:gd name="T7" fmla="*/ 141 h 1345"/>
                <a:gd name="T8" fmla="*/ 0 w 1345"/>
                <a:gd name="T9" fmla="*/ 141 h 1345"/>
                <a:gd name="T10" fmla="*/ 0 w 1345"/>
                <a:gd name="T11" fmla="*/ 177 h 1345"/>
                <a:gd name="T12" fmla="*/ 45 w 1345"/>
                <a:gd name="T13" fmla="*/ 177 h 1345"/>
                <a:gd name="T14" fmla="*/ 45 w 1345"/>
                <a:gd name="T15" fmla="*/ 1345 h 1345"/>
                <a:gd name="T16" fmla="*/ 1300 w 1345"/>
                <a:gd name="T17" fmla="*/ 1345 h 1345"/>
                <a:gd name="T18" fmla="*/ 1300 w 1345"/>
                <a:gd name="T19" fmla="*/ 177 h 1345"/>
                <a:gd name="T20" fmla="*/ 1345 w 1345"/>
                <a:gd name="T21" fmla="*/ 177 h 1345"/>
                <a:gd name="T22" fmla="*/ 1345 w 1345"/>
                <a:gd name="T23" fmla="*/ 141 h 1345"/>
                <a:gd name="T24" fmla="*/ 539 w 1345"/>
                <a:gd name="T25" fmla="*/ 14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5" h="1345">
                  <a:moveTo>
                    <a:pt x="539" y="141"/>
                  </a:moveTo>
                  <a:lnTo>
                    <a:pt x="539" y="0"/>
                  </a:lnTo>
                  <a:lnTo>
                    <a:pt x="192" y="0"/>
                  </a:lnTo>
                  <a:lnTo>
                    <a:pt x="192" y="141"/>
                  </a:lnTo>
                  <a:lnTo>
                    <a:pt x="0" y="141"/>
                  </a:lnTo>
                  <a:lnTo>
                    <a:pt x="0" y="177"/>
                  </a:lnTo>
                  <a:lnTo>
                    <a:pt x="45" y="177"/>
                  </a:lnTo>
                  <a:lnTo>
                    <a:pt x="45" y="1345"/>
                  </a:lnTo>
                  <a:lnTo>
                    <a:pt x="1300" y="1345"/>
                  </a:lnTo>
                  <a:lnTo>
                    <a:pt x="1300" y="177"/>
                  </a:lnTo>
                  <a:lnTo>
                    <a:pt x="1345" y="177"/>
                  </a:lnTo>
                  <a:lnTo>
                    <a:pt x="1345" y="141"/>
                  </a:lnTo>
                  <a:lnTo>
                    <a:pt x="539" y="141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6"/>
            <p:cNvSpPr>
              <a:spLocks/>
            </p:cNvSpPr>
            <p:nvPr/>
          </p:nvSpPr>
          <p:spPr bwMode="auto">
            <a:xfrm>
              <a:off x="9712325" y="4876800"/>
              <a:ext cx="2135188" cy="2135188"/>
            </a:xfrm>
            <a:custGeom>
              <a:avLst/>
              <a:gdLst>
                <a:gd name="T0" fmla="*/ 539 w 1345"/>
                <a:gd name="T1" fmla="*/ 141 h 1345"/>
                <a:gd name="T2" fmla="*/ 539 w 1345"/>
                <a:gd name="T3" fmla="*/ 0 h 1345"/>
                <a:gd name="T4" fmla="*/ 192 w 1345"/>
                <a:gd name="T5" fmla="*/ 0 h 1345"/>
                <a:gd name="T6" fmla="*/ 192 w 1345"/>
                <a:gd name="T7" fmla="*/ 141 h 1345"/>
                <a:gd name="T8" fmla="*/ 0 w 1345"/>
                <a:gd name="T9" fmla="*/ 141 h 1345"/>
                <a:gd name="T10" fmla="*/ 0 w 1345"/>
                <a:gd name="T11" fmla="*/ 177 h 1345"/>
                <a:gd name="T12" fmla="*/ 45 w 1345"/>
                <a:gd name="T13" fmla="*/ 177 h 1345"/>
                <a:gd name="T14" fmla="*/ 45 w 1345"/>
                <a:gd name="T15" fmla="*/ 1345 h 1345"/>
                <a:gd name="T16" fmla="*/ 1300 w 1345"/>
                <a:gd name="T17" fmla="*/ 1345 h 1345"/>
                <a:gd name="T18" fmla="*/ 1300 w 1345"/>
                <a:gd name="T19" fmla="*/ 177 h 1345"/>
                <a:gd name="T20" fmla="*/ 1345 w 1345"/>
                <a:gd name="T21" fmla="*/ 177 h 1345"/>
                <a:gd name="T22" fmla="*/ 1345 w 1345"/>
                <a:gd name="T23" fmla="*/ 141 h 1345"/>
                <a:gd name="T24" fmla="*/ 539 w 1345"/>
                <a:gd name="T25" fmla="*/ 14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5" h="1345">
                  <a:moveTo>
                    <a:pt x="539" y="141"/>
                  </a:moveTo>
                  <a:lnTo>
                    <a:pt x="539" y="0"/>
                  </a:lnTo>
                  <a:lnTo>
                    <a:pt x="192" y="0"/>
                  </a:lnTo>
                  <a:lnTo>
                    <a:pt x="192" y="141"/>
                  </a:lnTo>
                  <a:lnTo>
                    <a:pt x="0" y="141"/>
                  </a:lnTo>
                  <a:lnTo>
                    <a:pt x="0" y="177"/>
                  </a:lnTo>
                  <a:lnTo>
                    <a:pt x="45" y="177"/>
                  </a:lnTo>
                  <a:lnTo>
                    <a:pt x="45" y="1345"/>
                  </a:lnTo>
                  <a:lnTo>
                    <a:pt x="1300" y="1345"/>
                  </a:lnTo>
                  <a:lnTo>
                    <a:pt x="1300" y="177"/>
                  </a:lnTo>
                  <a:lnTo>
                    <a:pt x="1345" y="177"/>
                  </a:lnTo>
                  <a:lnTo>
                    <a:pt x="1345" y="141"/>
                  </a:lnTo>
                  <a:lnTo>
                    <a:pt x="539" y="1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7"/>
            <p:cNvSpPr>
              <a:spLocks/>
            </p:cNvSpPr>
            <p:nvPr/>
          </p:nvSpPr>
          <p:spPr bwMode="auto">
            <a:xfrm>
              <a:off x="10179050" y="2903538"/>
              <a:ext cx="1165225" cy="765175"/>
            </a:xfrm>
            <a:custGeom>
              <a:avLst/>
              <a:gdLst>
                <a:gd name="T0" fmla="*/ 206 w 245"/>
                <a:gd name="T1" fmla="*/ 71 h 161"/>
                <a:gd name="T2" fmla="*/ 206 w 245"/>
                <a:gd name="T3" fmla="*/ 67 h 161"/>
                <a:gd name="T4" fmla="*/ 139 w 245"/>
                <a:gd name="T5" fmla="*/ 0 h 161"/>
                <a:gd name="T6" fmla="*/ 82 w 245"/>
                <a:gd name="T7" fmla="*/ 30 h 161"/>
                <a:gd name="T8" fmla="*/ 64 w 245"/>
                <a:gd name="T9" fmla="*/ 25 h 161"/>
                <a:gd name="T10" fmla="*/ 42 w 245"/>
                <a:gd name="T11" fmla="*/ 32 h 161"/>
                <a:gd name="T12" fmla="*/ 25 w 245"/>
                <a:gd name="T13" fmla="*/ 63 h 161"/>
                <a:gd name="T14" fmla="*/ 0 w 245"/>
                <a:gd name="T15" fmla="*/ 108 h 161"/>
                <a:gd name="T16" fmla="*/ 48 w 245"/>
                <a:gd name="T17" fmla="*/ 161 h 161"/>
                <a:gd name="T18" fmla="*/ 54 w 245"/>
                <a:gd name="T19" fmla="*/ 161 h 161"/>
                <a:gd name="T20" fmla="*/ 59 w 245"/>
                <a:gd name="T21" fmla="*/ 161 h 161"/>
                <a:gd name="T22" fmla="*/ 169 w 245"/>
                <a:gd name="T23" fmla="*/ 161 h 161"/>
                <a:gd name="T24" fmla="*/ 171 w 245"/>
                <a:gd name="T25" fmla="*/ 161 h 161"/>
                <a:gd name="T26" fmla="*/ 174 w 245"/>
                <a:gd name="T27" fmla="*/ 161 h 161"/>
                <a:gd name="T28" fmla="*/ 182 w 245"/>
                <a:gd name="T29" fmla="*/ 161 h 161"/>
                <a:gd name="T30" fmla="*/ 200 w 245"/>
                <a:gd name="T31" fmla="*/ 161 h 161"/>
                <a:gd name="T32" fmla="*/ 245 w 245"/>
                <a:gd name="T33" fmla="*/ 116 h 161"/>
                <a:gd name="T34" fmla="*/ 206 w 245"/>
                <a:gd name="T35" fmla="*/ 7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5" h="161">
                  <a:moveTo>
                    <a:pt x="206" y="71"/>
                  </a:moveTo>
                  <a:cubicBezTo>
                    <a:pt x="206" y="70"/>
                    <a:pt x="206" y="68"/>
                    <a:pt x="206" y="67"/>
                  </a:cubicBezTo>
                  <a:cubicBezTo>
                    <a:pt x="206" y="30"/>
                    <a:pt x="176" y="0"/>
                    <a:pt x="139" y="0"/>
                  </a:cubicBezTo>
                  <a:cubicBezTo>
                    <a:pt x="115" y="0"/>
                    <a:pt x="95" y="12"/>
                    <a:pt x="82" y="30"/>
                  </a:cubicBezTo>
                  <a:cubicBezTo>
                    <a:pt x="77" y="27"/>
                    <a:pt x="71" y="25"/>
                    <a:pt x="64" y="25"/>
                  </a:cubicBezTo>
                  <a:cubicBezTo>
                    <a:pt x="56" y="25"/>
                    <a:pt x="48" y="28"/>
                    <a:pt x="42" y="32"/>
                  </a:cubicBezTo>
                  <a:cubicBezTo>
                    <a:pt x="32" y="39"/>
                    <a:pt x="25" y="50"/>
                    <a:pt x="25" y="63"/>
                  </a:cubicBezTo>
                  <a:cubicBezTo>
                    <a:pt x="10" y="73"/>
                    <a:pt x="0" y="90"/>
                    <a:pt x="0" y="108"/>
                  </a:cubicBezTo>
                  <a:cubicBezTo>
                    <a:pt x="0" y="135"/>
                    <a:pt x="21" y="158"/>
                    <a:pt x="48" y="161"/>
                  </a:cubicBezTo>
                  <a:cubicBezTo>
                    <a:pt x="50" y="161"/>
                    <a:pt x="52" y="161"/>
                    <a:pt x="54" y="161"/>
                  </a:cubicBezTo>
                  <a:cubicBezTo>
                    <a:pt x="55" y="161"/>
                    <a:pt x="57" y="161"/>
                    <a:pt x="59" y="161"/>
                  </a:cubicBezTo>
                  <a:cubicBezTo>
                    <a:pt x="84" y="161"/>
                    <a:pt x="142" y="161"/>
                    <a:pt x="169" y="161"/>
                  </a:cubicBezTo>
                  <a:cubicBezTo>
                    <a:pt x="170" y="161"/>
                    <a:pt x="171" y="161"/>
                    <a:pt x="171" y="161"/>
                  </a:cubicBezTo>
                  <a:cubicBezTo>
                    <a:pt x="174" y="161"/>
                    <a:pt x="174" y="161"/>
                    <a:pt x="174" y="161"/>
                  </a:cubicBezTo>
                  <a:cubicBezTo>
                    <a:pt x="176" y="161"/>
                    <a:pt x="180" y="161"/>
                    <a:pt x="182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25" y="161"/>
                    <a:pt x="245" y="140"/>
                    <a:pt x="245" y="116"/>
                  </a:cubicBezTo>
                  <a:cubicBezTo>
                    <a:pt x="245" y="93"/>
                    <a:pt x="228" y="74"/>
                    <a:pt x="206" y="71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8"/>
            <p:cNvSpPr>
              <a:spLocks/>
            </p:cNvSpPr>
            <p:nvPr/>
          </p:nvSpPr>
          <p:spPr bwMode="auto">
            <a:xfrm>
              <a:off x="11495088" y="3479800"/>
              <a:ext cx="419100" cy="269875"/>
            </a:xfrm>
            <a:custGeom>
              <a:avLst/>
              <a:gdLst>
                <a:gd name="T0" fmla="*/ 74 w 88"/>
                <a:gd name="T1" fmla="*/ 25 h 57"/>
                <a:gd name="T2" fmla="*/ 74 w 88"/>
                <a:gd name="T3" fmla="*/ 24 h 57"/>
                <a:gd name="T4" fmla="*/ 50 w 88"/>
                <a:gd name="T5" fmla="*/ 0 h 57"/>
                <a:gd name="T6" fmla="*/ 29 w 88"/>
                <a:gd name="T7" fmla="*/ 10 h 57"/>
                <a:gd name="T8" fmla="*/ 23 w 88"/>
                <a:gd name="T9" fmla="*/ 9 h 57"/>
                <a:gd name="T10" fmla="*/ 15 w 88"/>
                <a:gd name="T11" fmla="*/ 11 h 57"/>
                <a:gd name="T12" fmla="*/ 9 w 88"/>
                <a:gd name="T13" fmla="*/ 22 h 57"/>
                <a:gd name="T14" fmla="*/ 0 w 88"/>
                <a:gd name="T15" fmla="*/ 38 h 57"/>
                <a:gd name="T16" fmla="*/ 17 w 88"/>
                <a:gd name="T17" fmla="*/ 57 h 57"/>
                <a:gd name="T18" fmla="*/ 19 w 88"/>
                <a:gd name="T19" fmla="*/ 57 h 57"/>
                <a:gd name="T20" fmla="*/ 21 w 88"/>
                <a:gd name="T21" fmla="*/ 57 h 57"/>
                <a:gd name="T22" fmla="*/ 61 w 88"/>
                <a:gd name="T23" fmla="*/ 57 h 57"/>
                <a:gd name="T24" fmla="*/ 61 w 88"/>
                <a:gd name="T25" fmla="*/ 57 h 57"/>
                <a:gd name="T26" fmla="*/ 62 w 88"/>
                <a:gd name="T27" fmla="*/ 57 h 57"/>
                <a:gd name="T28" fmla="*/ 65 w 88"/>
                <a:gd name="T29" fmla="*/ 57 h 57"/>
                <a:gd name="T30" fmla="*/ 72 w 88"/>
                <a:gd name="T31" fmla="*/ 57 h 57"/>
                <a:gd name="T32" fmla="*/ 88 w 88"/>
                <a:gd name="T33" fmla="*/ 41 h 57"/>
                <a:gd name="T34" fmla="*/ 74 w 88"/>
                <a:gd name="T35" fmla="*/ 2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57">
                  <a:moveTo>
                    <a:pt x="74" y="25"/>
                  </a:moveTo>
                  <a:cubicBezTo>
                    <a:pt x="74" y="24"/>
                    <a:pt x="74" y="24"/>
                    <a:pt x="74" y="24"/>
                  </a:cubicBezTo>
                  <a:cubicBezTo>
                    <a:pt x="74" y="10"/>
                    <a:pt x="63" y="0"/>
                    <a:pt x="50" y="0"/>
                  </a:cubicBezTo>
                  <a:cubicBezTo>
                    <a:pt x="41" y="0"/>
                    <a:pt x="34" y="4"/>
                    <a:pt x="29" y="10"/>
                  </a:cubicBezTo>
                  <a:cubicBezTo>
                    <a:pt x="28" y="9"/>
                    <a:pt x="25" y="9"/>
                    <a:pt x="23" y="9"/>
                  </a:cubicBezTo>
                  <a:cubicBezTo>
                    <a:pt x="20" y="9"/>
                    <a:pt x="17" y="10"/>
                    <a:pt x="15" y="11"/>
                  </a:cubicBezTo>
                  <a:cubicBezTo>
                    <a:pt x="11" y="13"/>
                    <a:pt x="9" y="18"/>
                    <a:pt x="9" y="22"/>
                  </a:cubicBezTo>
                  <a:cubicBezTo>
                    <a:pt x="4" y="26"/>
                    <a:pt x="0" y="32"/>
                    <a:pt x="0" y="38"/>
                  </a:cubicBezTo>
                  <a:cubicBezTo>
                    <a:pt x="0" y="48"/>
                    <a:pt x="7" y="56"/>
                    <a:pt x="17" y="57"/>
                  </a:cubicBezTo>
                  <a:cubicBezTo>
                    <a:pt x="18" y="57"/>
                    <a:pt x="18" y="57"/>
                    <a:pt x="19" y="57"/>
                  </a:cubicBezTo>
                  <a:cubicBezTo>
                    <a:pt x="20" y="57"/>
                    <a:pt x="20" y="57"/>
                    <a:pt x="21" y="57"/>
                  </a:cubicBezTo>
                  <a:cubicBezTo>
                    <a:pt x="30" y="57"/>
                    <a:pt x="5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7"/>
                    <a:pt x="64" y="57"/>
                    <a:pt x="65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81" y="57"/>
                    <a:pt x="88" y="50"/>
                    <a:pt x="88" y="41"/>
                  </a:cubicBezTo>
                  <a:cubicBezTo>
                    <a:pt x="88" y="33"/>
                    <a:pt x="82" y="26"/>
                    <a:pt x="74" y="25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9"/>
            <p:cNvSpPr>
              <a:spLocks/>
            </p:cNvSpPr>
            <p:nvPr/>
          </p:nvSpPr>
          <p:spPr bwMode="auto">
            <a:xfrm>
              <a:off x="9636125" y="3616325"/>
              <a:ext cx="647700" cy="423863"/>
            </a:xfrm>
            <a:custGeom>
              <a:avLst/>
              <a:gdLst>
                <a:gd name="T0" fmla="*/ 114 w 136"/>
                <a:gd name="T1" fmla="*/ 39 h 89"/>
                <a:gd name="T2" fmla="*/ 114 w 136"/>
                <a:gd name="T3" fmla="*/ 37 h 89"/>
                <a:gd name="T4" fmla="*/ 76 w 136"/>
                <a:gd name="T5" fmla="*/ 0 h 89"/>
                <a:gd name="T6" fmla="*/ 45 w 136"/>
                <a:gd name="T7" fmla="*/ 16 h 89"/>
                <a:gd name="T8" fmla="*/ 35 w 136"/>
                <a:gd name="T9" fmla="*/ 14 h 89"/>
                <a:gd name="T10" fmla="*/ 23 w 136"/>
                <a:gd name="T11" fmla="*/ 17 h 89"/>
                <a:gd name="T12" fmla="*/ 13 w 136"/>
                <a:gd name="T13" fmla="*/ 35 h 89"/>
                <a:gd name="T14" fmla="*/ 0 w 136"/>
                <a:gd name="T15" fmla="*/ 60 h 89"/>
                <a:gd name="T16" fmla="*/ 26 w 136"/>
                <a:gd name="T17" fmla="*/ 89 h 89"/>
                <a:gd name="T18" fmla="*/ 29 w 136"/>
                <a:gd name="T19" fmla="*/ 89 h 89"/>
                <a:gd name="T20" fmla="*/ 32 w 136"/>
                <a:gd name="T21" fmla="*/ 89 h 89"/>
                <a:gd name="T22" fmla="*/ 93 w 136"/>
                <a:gd name="T23" fmla="*/ 89 h 89"/>
                <a:gd name="T24" fmla="*/ 95 w 136"/>
                <a:gd name="T25" fmla="*/ 89 h 89"/>
                <a:gd name="T26" fmla="*/ 96 w 136"/>
                <a:gd name="T27" fmla="*/ 89 h 89"/>
                <a:gd name="T28" fmla="*/ 101 w 136"/>
                <a:gd name="T29" fmla="*/ 89 h 89"/>
                <a:gd name="T30" fmla="*/ 110 w 136"/>
                <a:gd name="T31" fmla="*/ 89 h 89"/>
                <a:gd name="T32" fmla="*/ 136 w 136"/>
                <a:gd name="T33" fmla="*/ 64 h 89"/>
                <a:gd name="T34" fmla="*/ 114 w 136"/>
                <a:gd name="T35" fmla="*/ 3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89">
                  <a:moveTo>
                    <a:pt x="114" y="39"/>
                  </a:moveTo>
                  <a:cubicBezTo>
                    <a:pt x="114" y="38"/>
                    <a:pt x="114" y="38"/>
                    <a:pt x="114" y="37"/>
                  </a:cubicBezTo>
                  <a:cubicBezTo>
                    <a:pt x="114" y="16"/>
                    <a:pt x="97" y="0"/>
                    <a:pt x="76" y="0"/>
                  </a:cubicBezTo>
                  <a:cubicBezTo>
                    <a:pt x="63" y="0"/>
                    <a:pt x="52" y="6"/>
                    <a:pt x="45" y="16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0" y="14"/>
                    <a:pt x="26" y="15"/>
                    <a:pt x="23" y="17"/>
                  </a:cubicBezTo>
                  <a:cubicBezTo>
                    <a:pt x="17" y="21"/>
                    <a:pt x="13" y="27"/>
                    <a:pt x="13" y="35"/>
                  </a:cubicBezTo>
                  <a:cubicBezTo>
                    <a:pt x="5" y="40"/>
                    <a:pt x="0" y="49"/>
                    <a:pt x="0" y="60"/>
                  </a:cubicBezTo>
                  <a:cubicBezTo>
                    <a:pt x="0" y="75"/>
                    <a:pt x="11" y="87"/>
                    <a:pt x="26" y="89"/>
                  </a:cubicBezTo>
                  <a:cubicBezTo>
                    <a:pt x="27" y="89"/>
                    <a:pt x="28" y="89"/>
                    <a:pt x="29" y="89"/>
                  </a:cubicBezTo>
                  <a:cubicBezTo>
                    <a:pt x="30" y="89"/>
                    <a:pt x="31" y="89"/>
                    <a:pt x="32" y="89"/>
                  </a:cubicBezTo>
                  <a:cubicBezTo>
                    <a:pt x="46" y="89"/>
                    <a:pt x="78" y="89"/>
                    <a:pt x="93" y="89"/>
                  </a:cubicBezTo>
                  <a:cubicBezTo>
                    <a:pt x="94" y="89"/>
                    <a:pt x="94" y="89"/>
                    <a:pt x="95" y="89"/>
                  </a:cubicBezTo>
                  <a:cubicBezTo>
                    <a:pt x="96" y="89"/>
                    <a:pt x="96" y="89"/>
                    <a:pt x="96" y="89"/>
                  </a:cubicBezTo>
                  <a:cubicBezTo>
                    <a:pt x="97" y="89"/>
                    <a:pt x="99" y="89"/>
                    <a:pt x="101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24" y="89"/>
                    <a:pt x="136" y="78"/>
                    <a:pt x="136" y="64"/>
                  </a:cubicBezTo>
                  <a:cubicBezTo>
                    <a:pt x="136" y="51"/>
                    <a:pt x="126" y="41"/>
                    <a:pt x="114" y="39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Rectangle 10"/>
            <p:cNvSpPr>
              <a:spLocks noChangeArrowheads="1"/>
            </p:cNvSpPr>
            <p:nvPr/>
          </p:nvSpPr>
          <p:spPr bwMode="auto">
            <a:xfrm>
              <a:off x="10512425" y="4016375"/>
              <a:ext cx="1425575" cy="118427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Rectangle 11"/>
            <p:cNvSpPr>
              <a:spLocks noChangeArrowheads="1"/>
            </p:cNvSpPr>
            <p:nvPr/>
          </p:nvSpPr>
          <p:spPr bwMode="auto">
            <a:xfrm>
              <a:off x="10512425" y="4016375"/>
              <a:ext cx="1425575" cy="1184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Rectangle 12"/>
            <p:cNvSpPr>
              <a:spLocks noChangeArrowheads="1"/>
            </p:cNvSpPr>
            <p:nvPr/>
          </p:nvSpPr>
          <p:spPr bwMode="auto">
            <a:xfrm>
              <a:off x="10440988" y="3959225"/>
              <a:ext cx="1568450" cy="5715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Rectangle 13"/>
            <p:cNvSpPr>
              <a:spLocks noChangeArrowheads="1"/>
            </p:cNvSpPr>
            <p:nvPr/>
          </p:nvSpPr>
          <p:spPr bwMode="auto">
            <a:xfrm>
              <a:off x="10440988" y="3959225"/>
              <a:ext cx="156845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Rectangle 14"/>
            <p:cNvSpPr>
              <a:spLocks noChangeArrowheads="1"/>
            </p:cNvSpPr>
            <p:nvPr/>
          </p:nvSpPr>
          <p:spPr bwMode="auto">
            <a:xfrm>
              <a:off x="10653713" y="417353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Rectangle 15"/>
            <p:cNvSpPr>
              <a:spLocks noChangeArrowheads="1"/>
            </p:cNvSpPr>
            <p:nvPr/>
          </p:nvSpPr>
          <p:spPr bwMode="auto">
            <a:xfrm>
              <a:off x="10653713" y="417353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Rectangle 16"/>
            <p:cNvSpPr>
              <a:spLocks noChangeArrowheads="1"/>
            </p:cNvSpPr>
            <p:nvPr/>
          </p:nvSpPr>
          <p:spPr bwMode="auto">
            <a:xfrm>
              <a:off x="10653713" y="449580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Rectangle 17"/>
            <p:cNvSpPr>
              <a:spLocks noChangeArrowheads="1"/>
            </p:cNvSpPr>
            <p:nvPr/>
          </p:nvSpPr>
          <p:spPr bwMode="auto">
            <a:xfrm>
              <a:off x="10653713" y="449580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18"/>
            <p:cNvSpPr>
              <a:spLocks/>
            </p:cNvSpPr>
            <p:nvPr/>
          </p:nvSpPr>
          <p:spPr bwMode="auto">
            <a:xfrm>
              <a:off x="10512425" y="4016375"/>
              <a:ext cx="503238" cy="474663"/>
            </a:xfrm>
            <a:custGeom>
              <a:avLst/>
              <a:gdLst>
                <a:gd name="T0" fmla="*/ 106 w 106"/>
                <a:gd name="T1" fmla="*/ 0 h 100"/>
                <a:gd name="T2" fmla="*/ 0 w 106"/>
                <a:gd name="T3" fmla="*/ 0 h 100"/>
                <a:gd name="T4" fmla="*/ 0 w 106"/>
                <a:gd name="T5" fmla="*/ 99 h 100"/>
                <a:gd name="T6" fmla="*/ 8 w 106"/>
                <a:gd name="T7" fmla="*/ 100 h 100"/>
                <a:gd name="T8" fmla="*/ 76 w 106"/>
                <a:gd name="T9" fmla="*/ 72 h 100"/>
                <a:gd name="T10" fmla="*/ 30 w 106"/>
                <a:gd name="T11" fmla="*/ 72 h 100"/>
                <a:gd name="T12" fmla="*/ 30 w 106"/>
                <a:gd name="T13" fmla="*/ 33 h 100"/>
                <a:gd name="T14" fmla="*/ 101 w 106"/>
                <a:gd name="T15" fmla="*/ 33 h 100"/>
                <a:gd name="T16" fmla="*/ 106 w 106"/>
                <a:gd name="T17" fmla="*/ 2 h 100"/>
                <a:gd name="T18" fmla="*/ 106 w 106"/>
                <a:gd name="T1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0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3" y="99"/>
                    <a:pt x="5" y="100"/>
                    <a:pt x="8" y="100"/>
                  </a:cubicBezTo>
                  <a:cubicBezTo>
                    <a:pt x="34" y="100"/>
                    <a:pt x="58" y="89"/>
                    <a:pt x="76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4" y="23"/>
                    <a:pt x="106" y="13"/>
                    <a:pt x="106" y="2"/>
                  </a:cubicBezTo>
                  <a:cubicBezTo>
                    <a:pt x="106" y="1"/>
                    <a:pt x="106" y="0"/>
                    <a:pt x="10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9"/>
            <p:cNvSpPr>
              <a:spLocks/>
            </p:cNvSpPr>
            <p:nvPr/>
          </p:nvSpPr>
          <p:spPr bwMode="auto">
            <a:xfrm>
              <a:off x="10512425" y="3959225"/>
              <a:ext cx="503238" cy="57150"/>
            </a:xfrm>
            <a:custGeom>
              <a:avLst/>
              <a:gdLst>
                <a:gd name="T0" fmla="*/ 105 w 106"/>
                <a:gd name="T1" fmla="*/ 0 h 12"/>
                <a:gd name="T2" fmla="*/ 0 w 106"/>
                <a:gd name="T3" fmla="*/ 0 h 12"/>
                <a:gd name="T4" fmla="*/ 0 w 106"/>
                <a:gd name="T5" fmla="*/ 12 h 12"/>
                <a:gd name="T6" fmla="*/ 106 w 106"/>
                <a:gd name="T7" fmla="*/ 12 h 12"/>
                <a:gd name="T8" fmla="*/ 105 w 10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2">
                  <a:moveTo>
                    <a:pt x="10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6" y="8"/>
                    <a:pt x="105" y="4"/>
                    <a:pt x="10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20"/>
            <p:cNvSpPr>
              <a:spLocks/>
            </p:cNvSpPr>
            <p:nvPr/>
          </p:nvSpPr>
          <p:spPr bwMode="auto">
            <a:xfrm>
              <a:off x="10653713" y="4173538"/>
              <a:ext cx="338138" cy="185738"/>
            </a:xfrm>
            <a:custGeom>
              <a:avLst/>
              <a:gdLst>
                <a:gd name="T0" fmla="*/ 71 w 71"/>
                <a:gd name="T1" fmla="*/ 0 h 39"/>
                <a:gd name="T2" fmla="*/ 0 w 71"/>
                <a:gd name="T3" fmla="*/ 0 h 39"/>
                <a:gd name="T4" fmla="*/ 0 w 71"/>
                <a:gd name="T5" fmla="*/ 39 h 39"/>
                <a:gd name="T6" fmla="*/ 46 w 71"/>
                <a:gd name="T7" fmla="*/ 39 h 39"/>
                <a:gd name="T8" fmla="*/ 71 w 7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39">
                  <a:moveTo>
                    <a:pt x="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7" y="29"/>
                    <a:pt x="65" y="15"/>
                    <a:pt x="71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Rectangle 21"/>
            <p:cNvSpPr>
              <a:spLocks noChangeArrowheads="1"/>
            </p:cNvSpPr>
            <p:nvPr/>
          </p:nvSpPr>
          <p:spPr bwMode="auto">
            <a:xfrm>
              <a:off x="10653713" y="481488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Rectangle 22"/>
            <p:cNvSpPr>
              <a:spLocks noChangeArrowheads="1"/>
            </p:cNvSpPr>
            <p:nvPr/>
          </p:nvSpPr>
          <p:spPr bwMode="auto">
            <a:xfrm>
              <a:off x="10653713" y="481488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Rectangle 23"/>
            <p:cNvSpPr>
              <a:spLocks noChangeArrowheads="1"/>
            </p:cNvSpPr>
            <p:nvPr/>
          </p:nvSpPr>
          <p:spPr bwMode="auto">
            <a:xfrm>
              <a:off x="10512425" y="5200650"/>
              <a:ext cx="1425575" cy="181133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Rectangle 24"/>
            <p:cNvSpPr>
              <a:spLocks noChangeArrowheads="1"/>
            </p:cNvSpPr>
            <p:nvPr/>
          </p:nvSpPr>
          <p:spPr bwMode="auto">
            <a:xfrm>
              <a:off x="10512425" y="5200650"/>
              <a:ext cx="1425575" cy="1811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Rectangle 25"/>
            <p:cNvSpPr>
              <a:spLocks noChangeArrowheads="1"/>
            </p:cNvSpPr>
            <p:nvPr/>
          </p:nvSpPr>
          <p:spPr bwMode="auto">
            <a:xfrm>
              <a:off x="10440988" y="5172075"/>
              <a:ext cx="1568450" cy="5715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Rectangle 26"/>
            <p:cNvSpPr>
              <a:spLocks noChangeArrowheads="1"/>
            </p:cNvSpPr>
            <p:nvPr/>
          </p:nvSpPr>
          <p:spPr bwMode="auto">
            <a:xfrm>
              <a:off x="10440988" y="5172075"/>
              <a:ext cx="156845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Rectangle 27"/>
            <p:cNvSpPr>
              <a:spLocks noChangeArrowheads="1"/>
            </p:cNvSpPr>
            <p:nvPr/>
          </p:nvSpPr>
          <p:spPr bwMode="auto">
            <a:xfrm>
              <a:off x="11296650" y="6650038"/>
              <a:ext cx="184150" cy="3571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Rectangle 28"/>
            <p:cNvSpPr>
              <a:spLocks noChangeArrowheads="1"/>
            </p:cNvSpPr>
            <p:nvPr/>
          </p:nvSpPr>
          <p:spPr bwMode="auto">
            <a:xfrm>
              <a:off x="10972800" y="6650038"/>
              <a:ext cx="185738" cy="3571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Rectangle 29"/>
            <p:cNvSpPr>
              <a:spLocks noChangeArrowheads="1"/>
            </p:cNvSpPr>
            <p:nvPr/>
          </p:nvSpPr>
          <p:spPr bwMode="auto">
            <a:xfrm>
              <a:off x="10972800" y="6650038"/>
              <a:ext cx="185738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Rectangle 30"/>
            <p:cNvSpPr>
              <a:spLocks noChangeArrowheads="1"/>
            </p:cNvSpPr>
            <p:nvPr/>
          </p:nvSpPr>
          <p:spPr bwMode="auto">
            <a:xfrm>
              <a:off x="10653713" y="5389563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Rectangle 31"/>
            <p:cNvSpPr>
              <a:spLocks noChangeArrowheads="1"/>
            </p:cNvSpPr>
            <p:nvPr/>
          </p:nvSpPr>
          <p:spPr bwMode="auto">
            <a:xfrm>
              <a:off x="10653713" y="5389563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Rectangle 32"/>
            <p:cNvSpPr>
              <a:spLocks noChangeArrowheads="1"/>
            </p:cNvSpPr>
            <p:nvPr/>
          </p:nvSpPr>
          <p:spPr bwMode="auto">
            <a:xfrm>
              <a:off x="10653713" y="570865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Rectangle 33"/>
            <p:cNvSpPr>
              <a:spLocks noChangeArrowheads="1"/>
            </p:cNvSpPr>
            <p:nvPr/>
          </p:nvSpPr>
          <p:spPr bwMode="auto">
            <a:xfrm>
              <a:off x="10653713" y="570865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Rectangle 34"/>
            <p:cNvSpPr>
              <a:spLocks noChangeArrowheads="1"/>
            </p:cNvSpPr>
            <p:nvPr/>
          </p:nvSpPr>
          <p:spPr bwMode="auto">
            <a:xfrm>
              <a:off x="10653713" y="602773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Rectangle 35"/>
            <p:cNvSpPr>
              <a:spLocks noChangeArrowheads="1"/>
            </p:cNvSpPr>
            <p:nvPr/>
          </p:nvSpPr>
          <p:spPr bwMode="auto">
            <a:xfrm>
              <a:off x="10653713" y="602773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Rectangle 36"/>
            <p:cNvSpPr>
              <a:spLocks noChangeArrowheads="1"/>
            </p:cNvSpPr>
            <p:nvPr/>
          </p:nvSpPr>
          <p:spPr bwMode="auto">
            <a:xfrm>
              <a:off x="10653713" y="635000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Rectangle 37"/>
            <p:cNvSpPr>
              <a:spLocks noChangeArrowheads="1"/>
            </p:cNvSpPr>
            <p:nvPr/>
          </p:nvSpPr>
          <p:spPr bwMode="auto">
            <a:xfrm>
              <a:off x="10653713" y="635000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Rectangle 38"/>
            <p:cNvSpPr>
              <a:spLocks noChangeArrowheads="1"/>
            </p:cNvSpPr>
            <p:nvPr/>
          </p:nvSpPr>
          <p:spPr bwMode="auto">
            <a:xfrm>
              <a:off x="10198100" y="6726238"/>
              <a:ext cx="76200" cy="28575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Oval 39"/>
            <p:cNvSpPr>
              <a:spLocks noChangeArrowheads="1"/>
            </p:cNvSpPr>
            <p:nvPr/>
          </p:nvSpPr>
          <p:spPr bwMode="auto">
            <a:xfrm>
              <a:off x="10045700" y="6478588"/>
              <a:ext cx="376238" cy="3762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Oval 40"/>
            <p:cNvSpPr>
              <a:spLocks noChangeArrowheads="1"/>
            </p:cNvSpPr>
            <p:nvPr/>
          </p:nvSpPr>
          <p:spPr bwMode="auto">
            <a:xfrm>
              <a:off x="10093325" y="6284913"/>
              <a:ext cx="276225" cy="2746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Rectangle 41"/>
            <p:cNvSpPr>
              <a:spLocks noChangeArrowheads="1"/>
            </p:cNvSpPr>
            <p:nvPr/>
          </p:nvSpPr>
          <p:spPr bwMode="auto">
            <a:xfrm>
              <a:off x="9736138" y="6726238"/>
              <a:ext cx="76200" cy="28575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Oval 42"/>
            <p:cNvSpPr>
              <a:spLocks noChangeArrowheads="1"/>
            </p:cNvSpPr>
            <p:nvPr/>
          </p:nvSpPr>
          <p:spPr bwMode="auto">
            <a:xfrm>
              <a:off x="9585325" y="6478588"/>
              <a:ext cx="374650" cy="3762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Oval 43"/>
            <p:cNvSpPr>
              <a:spLocks noChangeArrowheads="1"/>
            </p:cNvSpPr>
            <p:nvPr/>
          </p:nvSpPr>
          <p:spPr bwMode="auto">
            <a:xfrm>
              <a:off x="9631363" y="6284913"/>
              <a:ext cx="276225" cy="2746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44"/>
            <p:cNvSpPr>
              <a:spLocks noEditPoints="1"/>
            </p:cNvSpPr>
            <p:nvPr/>
          </p:nvSpPr>
          <p:spPr bwMode="auto">
            <a:xfrm>
              <a:off x="10317163" y="3825875"/>
              <a:ext cx="465138" cy="395288"/>
            </a:xfrm>
            <a:custGeom>
              <a:avLst/>
              <a:gdLst>
                <a:gd name="T0" fmla="*/ 93 w 98"/>
                <a:gd name="T1" fmla="*/ 78 h 83"/>
                <a:gd name="T2" fmla="*/ 0 w 98"/>
                <a:gd name="T3" fmla="*/ 15 h 83"/>
                <a:gd name="T4" fmla="*/ 0 w 98"/>
                <a:gd name="T5" fmla="*/ 83 h 83"/>
                <a:gd name="T6" fmla="*/ 98 w 98"/>
                <a:gd name="T7" fmla="*/ 0 h 83"/>
                <a:gd name="T8" fmla="*/ 0 w 98"/>
                <a:gd name="T9" fmla="*/ 0 h 83"/>
                <a:gd name="T10" fmla="*/ 57 w 98"/>
                <a:gd name="T11" fmla="*/ 47 h 83"/>
                <a:gd name="T12" fmla="*/ 54 w 98"/>
                <a:gd name="T13" fmla="*/ 42 h 83"/>
                <a:gd name="T14" fmla="*/ 51 w 98"/>
                <a:gd name="T15" fmla="*/ 40 h 83"/>
                <a:gd name="T16" fmla="*/ 46 w 98"/>
                <a:gd name="T17" fmla="*/ 37 h 83"/>
                <a:gd name="T18" fmla="*/ 41 w 98"/>
                <a:gd name="T19" fmla="*/ 37 h 83"/>
                <a:gd name="T20" fmla="*/ 36 w 98"/>
                <a:gd name="T21" fmla="*/ 40 h 83"/>
                <a:gd name="T22" fmla="*/ 33 w 98"/>
                <a:gd name="T23" fmla="*/ 42 h 83"/>
                <a:gd name="T24" fmla="*/ 30 w 98"/>
                <a:gd name="T25" fmla="*/ 47 h 83"/>
                <a:gd name="T26" fmla="*/ 29 w 98"/>
                <a:gd name="T27" fmla="*/ 51 h 83"/>
                <a:gd name="T28" fmla="*/ 30 w 98"/>
                <a:gd name="T29" fmla="*/ 57 h 83"/>
                <a:gd name="T30" fmla="*/ 32 w 98"/>
                <a:gd name="T31" fmla="*/ 60 h 83"/>
                <a:gd name="T32" fmla="*/ 37 w 98"/>
                <a:gd name="T33" fmla="*/ 64 h 83"/>
                <a:gd name="T34" fmla="*/ 41 w 98"/>
                <a:gd name="T35" fmla="*/ 66 h 83"/>
                <a:gd name="T36" fmla="*/ 44 w 98"/>
                <a:gd name="T37" fmla="*/ 62 h 83"/>
                <a:gd name="T38" fmla="*/ 50 w 98"/>
                <a:gd name="T39" fmla="*/ 65 h 83"/>
                <a:gd name="T40" fmla="*/ 51 w 98"/>
                <a:gd name="T41" fmla="*/ 59 h 83"/>
                <a:gd name="T42" fmla="*/ 57 w 98"/>
                <a:gd name="T43" fmla="*/ 58 h 83"/>
                <a:gd name="T44" fmla="*/ 54 w 98"/>
                <a:gd name="T45" fmla="*/ 53 h 83"/>
                <a:gd name="T46" fmla="*/ 49 w 98"/>
                <a:gd name="T47" fmla="*/ 52 h 83"/>
                <a:gd name="T48" fmla="*/ 40 w 98"/>
                <a:gd name="T49" fmla="*/ 56 h 83"/>
                <a:gd name="T50" fmla="*/ 44 w 98"/>
                <a:gd name="T51" fmla="*/ 46 h 83"/>
                <a:gd name="T52" fmla="*/ 41 w 98"/>
                <a:gd name="T53" fmla="*/ 52 h 83"/>
                <a:gd name="T54" fmla="*/ 44 w 98"/>
                <a:gd name="T55" fmla="*/ 54 h 83"/>
                <a:gd name="T56" fmla="*/ 67 w 98"/>
                <a:gd name="T57" fmla="*/ 41 h 83"/>
                <a:gd name="T58" fmla="*/ 69 w 98"/>
                <a:gd name="T59" fmla="*/ 38 h 83"/>
                <a:gd name="T60" fmla="*/ 67 w 98"/>
                <a:gd name="T61" fmla="*/ 36 h 83"/>
                <a:gd name="T62" fmla="*/ 63 w 98"/>
                <a:gd name="T63" fmla="*/ 36 h 83"/>
                <a:gd name="T64" fmla="*/ 61 w 98"/>
                <a:gd name="T65" fmla="*/ 33 h 83"/>
                <a:gd name="T66" fmla="*/ 58 w 98"/>
                <a:gd name="T67" fmla="*/ 37 h 83"/>
                <a:gd name="T68" fmla="*/ 55 w 98"/>
                <a:gd name="T69" fmla="*/ 37 h 83"/>
                <a:gd name="T70" fmla="*/ 54 w 98"/>
                <a:gd name="T71" fmla="*/ 39 h 83"/>
                <a:gd name="T72" fmla="*/ 56 w 98"/>
                <a:gd name="T73" fmla="*/ 42 h 83"/>
                <a:gd name="T74" fmla="*/ 54 w 98"/>
                <a:gd name="T75" fmla="*/ 45 h 83"/>
                <a:gd name="T76" fmla="*/ 56 w 98"/>
                <a:gd name="T77" fmla="*/ 46 h 83"/>
                <a:gd name="T78" fmla="*/ 60 w 98"/>
                <a:gd name="T79" fmla="*/ 49 h 83"/>
                <a:gd name="T80" fmla="*/ 63 w 98"/>
                <a:gd name="T81" fmla="*/ 49 h 83"/>
                <a:gd name="T82" fmla="*/ 67 w 98"/>
                <a:gd name="T83" fmla="*/ 46 h 83"/>
                <a:gd name="T84" fmla="*/ 69 w 98"/>
                <a:gd name="T85" fmla="*/ 45 h 83"/>
                <a:gd name="T86" fmla="*/ 67 w 98"/>
                <a:gd name="T87" fmla="*/ 42 h 83"/>
                <a:gd name="T88" fmla="*/ 59 w 98"/>
                <a:gd name="T89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" h="83">
                  <a:moveTo>
                    <a:pt x="5" y="20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  <a:moveTo>
                    <a:pt x="0" y="15"/>
                  </a:moveTo>
                  <a:cubicBezTo>
                    <a:pt x="98" y="15"/>
                    <a:pt x="98" y="15"/>
                    <a:pt x="98" y="15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0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8" y="50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7" y="47"/>
                    <a:pt x="57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8"/>
                    <a:pt x="29" y="4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4"/>
                    <a:pt x="33" y="54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3"/>
                    <a:pt x="54" y="53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0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5"/>
                    <a:pt x="48" y="56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2" y="58"/>
                    <a:pt x="41" y="57"/>
                    <a:pt x="40" y="56"/>
                  </a:cubicBezTo>
                  <a:cubicBezTo>
                    <a:pt x="39" y="55"/>
                    <a:pt x="38" y="53"/>
                    <a:pt x="38" y="52"/>
                  </a:cubicBezTo>
                  <a:cubicBezTo>
                    <a:pt x="38" y="50"/>
                    <a:pt x="39" y="49"/>
                    <a:pt x="40" y="48"/>
                  </a:cubicBezTo>
                  <a:cubicBezTo>
                    <a:pt x="41" y="47"/>
                    <a:pt x="42" y="46"/>
                    <a:pt x="44" y="46"/>
                  </a:cubicBezTo>
                  <a:cubicBezTo>
                    <a:pt x="45" y="46"/>
                    <a:pt x="47" y="47"/>
                    <a:pt x="48" y="48"/>
                  </a:cubicBezTo>
                  <a:cubicBezTo>
                    <a:pt x="49" y="49"/>
                    <a:pt x="49" y="50"/>
                    <a:pt x="49" y="52"/>
                  </a:cubicBezTo>
                  <a:close/>
                  <a:moveTo>
                    <a:pt x="41" y="52"/>
                  </a:moveTo>
                  <a:cubicBezTo>
                    <a:pt x="41" y="50"/>
                    <a:pt x="42" y="49"/>
                    <a:pt x="44" y="49"/>
                  </a:cubicBezTo>
                  <a:cubicBezTo>
                    <a:pt x="45" y="49"/>
                    <a:pt x="46" y="50"/>
                    <a:pt x="46" y="52"/>
                  </a:cubicBezTo>
                  <a:cubicBezTo>
                    <a:pt x="46" y="53"/>
                    <a:pt x="45" y="54"/>
                    <a:pt x="44" y="54"/>
                  </a:cubicBezTo>
                  <a:cubicBezTo>
                    <a:pt x="42" y="54"/>
                    <a:pt x="41" y="53"/>
                    <a:pt x="41" y="52"/>
                  </a:cubicBezTo>
                  <a:close/>
                  <a:moveTo>
                    <a:pt x="67" y="42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7"/>
                    <a:pt x="64" y="36"/>
                    <a:pt x="63" y="36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9" y="36"/>
                    <a:pt x="58" y="37"/>
                    <a:pt x="58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9" y="46"/>
                    <a:pt x="60" y="4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4" y="46"/>
                    <a:pt x="65" y="46"/>
                    <a:pt x="65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7" y="42"/>
                    <a:pt x="67" y="42"/>
                    <a:pt x="67" y="42"/>
                  </a:cubicBezTo>
                  <a:close/>
                  <a:moveTo>
                    <a:pt x="64" y="41"/>
                  </a:moveTo>
                  <a:cubicBezTo>
                    <a:pt x="64" y="42"/>
                    <a:pt x="63" y="43"/>
                    <a:pt x="62" y="43"/>
                  </a:cubicBezTo>
                  <a:cubicBezTo>
                    <a:pt x="60" y="43"/>
                    <a:pt x="59" y="42"/>
                    <a:pt x="59" y="41"/>
                  </a:cubicBezTo>
                  <a:cubicBezTo>
                    <a:pt x="59" y="40"/>
                    <a:pt x="60" y="39"/>
                    <a:pt x="62" y="39"/>
                  </a:cubicBezTo>
                  <a:cubicBezTo>
                    <a:pt x="63" y="39"/>
                    <a:pt x="64" y="40"/>
                    <a:pt x="6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Oval 45"/>
            <p:cNvSpPr>
              <a:spLocks noChangeArrowheads="1"/>
            </p:cNvSpPr>
            <p:nvPr/>
          </p:nvSpPr>
          <p:spPr bwMode="auto">
            <a:xfrm>
              <a:off x="10002838" y="3479800"/>
              <a:ext cx="931863" cy="927100"/>
            </a:xfrm>
            <a:prstGeom prst="ellipse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46"/>
            <p:cNvSpPr>
              <a:spLocks noEditPoints="1"/>
            </p:cNvSpPr>
            <p:nvPr/>
          </p:nvSpPr>
          <p:spPr bwMode="auto">
            <a:xfrm>
              <a:off x="10236200" y="3744913"/>
              <a:ext cx="465138" cy="395288"/>
            </a:xfrm>
            <a:custGeom>
              <a:avLst/>
              <a:gdLst>
                <a:gd name="T0" fmla="*/ 93 w 98"/>
                <a:gd name="T1" fmla="*/ 78 h 83"/>
                <a:gd name="T2" fmla="*/ 0 w 98"/>
                <a:gd name="T3" fmla="*/ 15 h 83"/>
                <a:gd name="T4" fmla="*/ 0 w 98"/>
                <a:gd name="T5" fmla="*/ 83 h 83"/>
                <a:gd name="T6" fmla="*/ 98 w 98"/>
                <a:gd name="T7" fmla="*/ 0 h 83"/>
                <a:gd name="T8" fmla="*/ 0 w 98"/>
                <a:gd name="T9" fmla="*/ 0 h 83"/>
                <a:gd name="T10" fmla="*/ 57 w 98"/>
                <a:gd name="T11" fmla="*/ 47 h 83"/>
                <a:gd name="T12" fmla="*/ 54 w 98"/>
                <a:gd name="T13" fmla="*/ 42 h 83"/>
                <a:gd name="T14" fmla="*/ 51 w 98"/>
                <a:gd name="T15" fmla="*/ 40 h 83"/>
                <a:gd name="T16" fmla="*/ 46 w 98"/>
                <a:gd name="T17" fmla="*/ 37 h 83"/>
                <a:gd name="T18" fmla="*/ 41 w 98"/>
                <a:gd name="T19" fmla="*/ 37 h 83"/>
                <a:gd name="T20" fmla="*/ 36 w 98"/>
                <a:gd name="T21" fmla="*/ 40 h 83"/>
                <a:gd name="T22" fmla="*/ 33 w 98"/>
                <a:gd name="T23" fmla="*/ 42 h 83"/>
                <a:gd name="T24" fmla="*/ 30 w 98"/>
                <a:gd name="T25" fmla="*/ 47 h 83"/>
                <a:gd name="T26" fmla="*/ 29 w 98"/>
                <a:gd name="T27" fmla="*/ 51 h 83"/>
                <a:gd name="T28" fmla="*/ 30 w 98"/>
                <a:gd name="T29" fmla="*/ 57 h 83"/>
                <a:gd name="T30" fmla="*/ 32 w 98"/>
                <a:gd name="T31" fmla="*/ 60 h 83"/>
                <a:gd name="T32" fmla="*/ 37 w 98"/>
                <a:gd name="T33" fmla="*/ 64 h 83"/>
                <a:gd name="T34" fmla="*/ 41 w 98"/>
                <a:gd name="T35" fmla="*/ 66 h 83"/>
                <a:gd name="T36" fmla="*/ 44 w 98"/>
                <a:gd name="T37" fmla="*/ 62 h 83"/>
                <a:gd name="T38" fmla="*/ 50 w 98"/>
                <a:gd name="T39" fmla="*/ 65 h 83"/>
                <a:gd name="T40" fmla="*/ 51 w 98"/>
                <a:gd name="T41" fmla="*/ 59 h 83"/>
                <a:gd name="T42" fmla="*/ 57 w 98"/>
                <a:gd name="T43" fmla="*/ 58 h 83"/>
                <a:gd name="T44" fmla="*/ 54 w 98"/>
                <a:gd name="T45" fmla="*/ 53 h 83"/>
                <a:gd name="T46" fmla="*/ 49 w 98"/>
                <a:gd name="T47" fmla="*/ 52 h 83"/>
                <a:gd name="T48" fmla="*/ 40 w 98"/>
                <a:gd name="T49" fmla="*/ 56 h 83"/>
                <a:gd name="T50" fmla="*/ 44 w 98"/>
                <a:gd name="T51" fmla="*/ 46 h 83"/>
                <a:gd name="T52" fmla="*/ 41 w 98"/>
                <a:gd name="T53" fmla="*/ 52 h 83"/>
                <a:gd name="T54" fmla="*/ 44 w 98"/>
                <a:gd name="T55" fmla="*/ 54 h 83"/>
                <a:gd name="T56" fmla="*/ 67 w 98"/>
                <a:gd name="T57" fmla="*/ 41 h 83"/>
                <a:gd name="T58" fmla="*/ 69 w 98"/>
                <a:gd name="T59" fmla="*/ 38 h 83"/>
                <a:gd name="T60" fmla="*/ 67 w 98"/>
                <a:gd name="T61" fmla="*/ 36 h 83"/>
                <a:gd name="T62" fmla="*/ 63 w 98"/>
                <a:gd name="T63" fmla="*/ 36 h 83"/>
                <a:gd name="T64" fmla="*/ 61 w 98"/>
                <a:gd name="T65" fmla="*/ 33 h 83"/>
                <a:gd name="T66" fmla="*/ 58 w 98"/>
                <a:gd name="T67" fmla="*/ 37 h 83"/>
                <a:gd name="T68" fmla="*/ 55 w 98"/>
                <a:gd name="T69" fmla="*/ 37 h 83"/>
                <a:gd name="T70" fmla="*/ 54 w 98"/>
                <a:gd name="T71" fmla="*/ 39 h 83"/>
                <a:gd name="T72" fmla="*/ 56 w 98"/>
                <a:gd name="T73" fmla="*/ 42 h 83"/>
                <a:gd name="T74" fmla="*/ 54 w 98"/>
                <a:gd name="T75" fmla="*/ 45 h 83"/>
                <a:gd name="T76" fmla="*/ 56 w 98"/>
                <a:gd name="T77" fmla="*/ 46 h 83"/>
                <a:gd name="T78" fmla="*/ 60 w 98"/>
                <a:gd name="T79" fmla="*/ 49 h 83"/>
                <a:gd name="T80" fmla="*/ 63 w 98"/>
                <a:gd name="T81" fmla="*/ 49 h 83"/>
                <a:gd name="T82" fmla="*/ 67 w 98"/>
                <a:gd name="T83" fmla="*/ 46 h 83"/>
                <a:gd name="T84" fmla="*/ 69 w 98"/>
                <a:gd name="T85" fmla="*/ 45 h 83"/>
                <a:gd name="T86" fmla="*/ 67 w 98"/>
                <a:gd name="T87" fmla="*/ 42 h 83"/>
                <a:gd name="T88" fmla="*/ 59 w 98"/>
                <a:gd name="T89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" h="83">
                  <a:moveTo>
                    <a:pt x="5" y="20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  <a:moveTo>
                    <a:pt x="0" y="15"/>
                  </a:moveTo>
                  <a:cubicBezTo>
                    <a:pt x="98" y="15"/>
                    <a:pt x="98" y="15"/>
                    <a:pt x="98" y="15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0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8" y="50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7" y="47"/>
                    <a:pt x="57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8"/>
                    <a:pt x="29" y="4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4"/>
                    <a:pt x="33" y="54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3"/>
                    <a:pt x="54" y="53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0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5"/>
                    <a:pt x="48" y="56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2" y="58"/>
                    <a:pt x="41" y="57"/>
                    <a:pt x="40" y="56"/>
                  </a:cubicBezTo>
                  <a:cubicBezTo>
                    <a:pt x="39" y="55"/>
                    <a:pt x="38" y="53"/>
                    <a:pt x="38" y="52"/>
                  </a:cubicBezTo>
                  <a:cubicBezTo>
                    <a:pt x="38" y="50"/>
                    <a:pt x="39" y="49"/>
                    <a:pt x="40" y="48"/>
                  </a:cubicBezTo>
                  <a:cubicBezTo>
                    <a:pt x="41" y="47"/>
                    <a:pt x="42" y="46"/>
                    <a:pt x="44" y="46"/>
                  </a:cubicBezTo>
                  <a:cubicBezTo>
                    <a:pt x="45" y="46"/>
                    <a:pt x="47" y="47"/>
                    <a:pt x="48" y="48"/>
                  </a:cubicBezTo>
                  <a:cubicBezTo>
                    <a:pt x="49" y="49"/>
                    <a:pt x="49" y="50"/>
                    <a:pt x="49" y="52"/>
                  </a:cubicBezTo>
                  <a:close/>
                  <a:moveTo>
                    <a:pt x="41" y="52"/>
                  </a:moveTo>
                  <a:cubicBezTo>
                    <a:pt x="41" y="50"/>
                    <a:pt x="42" y="49"/>
                    <a:pt x="44" y="49"/>
                  </a:cubicBezTo>
                  <a:cubicBezTo>
                    <a:pt x="45" y="49"/>
                    <a:pt x="46" y="50"/>
                    <a:pt x="46" y="52"/>
                  </a:cubicBezTo>
                  <a:cubicBezTo>
                    <a:pt x="46" y="53"/>
                    <a:pt x="45" y="54"/>
                    <a:pt x="44" y="54"/>
                  </a:cubicBezTo>
                  <a:cubicBezTo>
                    <a:pt x="42" y="54"/>
                    <a:pt x="41" y="53"/>
                    <a:pt x="41" y="52"/>
                  </a:cubicBezTo>
                  <a:close/>
                  <a:moveTo>
                    <a:pt x="67" y="42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7"/>
                    <a:pt x="64" y="36"/>
                    <a:pt x="63" y="36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9" y="36"/>
                    <a:pt x="58" y="37"/>
                    <a:pt x="58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9" y="46"/>
                    <a:pt x="60" y="4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4" y="46"/>
                    <a:pt x="65" y="46"/>
                    <a:pt x="65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7" y="42"/>
                    <a:pt x="67" y="42"/>
                    <a:pt x="67" y="42"/>
                  </a:cubicBezTo>
                  <a:close/>
                  <a:moveTo>
                    <a:pt x="64" y="41"/>
                  </a:moveTo>
                  <a:cubicBezTo>
                    <a:pt x="64" y="42"/>
                    <a:pt x="63" y="43"/>
                    <a:pt x="62" y="43"/>
                  </a:cubicBezTo>
                  <a:cubicBezTo>
                    <a:pt x="60" y="43"/>
                    <a:pt x="59" y="42"/>
                    <a:pt x="59" y="41"/>
                  </a:cubicBezTo>
                  <a:cubicBezTo>
                    <a:pt x="59" y="40"/>
                    <a:pt x="60" y="39"/>
                    <a:pt x="62" y="39"/>
                  </a:cubicBezTo>
                  <a:cubicBezTo>
                    <a:pt x="63" y="39"/>
                    <a:pt x="64" y="40"/>
                    <a:pt x="64" y="4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47"/>
            <p:cNvSpPr>
              <a:spLocks noEditPoints="1"/>
            </p:cNvSpPr>
            <p:nvPr/>
          </p:nvSpPr>
          <p:spPr bwMode="auto">
            <a:xfrm>
              <a:off x="10729913" y="5229225"/>
              <a:ext cx="604838" cy="479425"/>
            </a:xfrm>
            <a:custGeom>
              <a:avLst/>
              <a:gdLst>
                <a:gd name="T0" fmla="*/ 127 w 127"/>
                <a:gd name="T1" fmla="*/ 73 h 101"/>
                <a:gd name="T2" fmla="*/ 0 w 127"/>
                <a:gd name="T3" fmla="*/ 73 h 101"/>
                <a:gd name="T4" fmla="*/ 16 w 127"/>
                <a:gd name="T5" fmla="*/ 101 h 101"/>
                <a:gd name="T6" fmla="*/ 112 w 127"/>
                <a:gd name="T7" fmla="*/ 101 h 101"/>
                <a:gd name="T8" fmla="*/ 127 w 127"/>
                <a:gd name="T9" fmla="*/ 73 h 101"/>
                <a:gd name="T10" fmla="*/ 95 w 127"/>
                <a:gd name="T11" fmla="*/ 0 h 101"/>
                <a:gd name="T12" fmla="*/ 33 w 127"/>
                <a:gd name="T13" fmla="*/ 0 h 101"/>
                <a:gd name="T14" fmla="*/ 3 w 127"/>
                <a:gd name="T15" fmla="*/ 34 h 101"/>
                <a:gd name="T16" fmla="*/ 124 w 127"/>
                <a:gd name="T17" fmla="*/ 34 h 101"/>
                <a:gd name="T18" fmla="*/ 95 w 127"/>
                <a:gd name="T1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01">
                  <a:moveTo>
                    <a:pt x="127" y="73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3" y="83"/>
                    <a:pt x="8" y="93"/>
                    <a:pt x="16" y="101"/>
                  </a:cubicBezTo>
                  <a:cubicBezTo>
                    <a:pt x="112" y="101"/>
                    <a:pt x="112" y="101"/>
                    <a:pt x="112" y="101"/>
                  </a:cubicBezTo>
                  <a:cubicBezTo>
                    <a:pt x="119" y="93"/>
                    <a:pt x="124" y="83"/>
                    <a:pt x="127" y="73"/>
                  </a:cubicBezTo>
                  <a:moveTo>
                    <a:pt x="95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9" y="7"/>
                    <a:pt x="9" y="19"/>
                    <a:pt x="3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19" y="19"/>
                    <a:pt x="108" y="7"/>
                    <a:pt x="95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48"/>
            <p:cNvSpPr>
              <a:spLocks/>
            </p:cNvSpPr>
            <p:nvPr/>
          </p:nvSpPr>
          <p:spPr bwMode="auto">
            <a:xfrm>
              <a:off x="10887075" y="5191125"/>
              <a:ext cx="295275" cy="38100"/>
            </a:xfrm>
            <a:custGeom>
              <a:avLst/>
              <a:gdLst>
                <a:gd name="T0" fmla="*/ 31 w 62"/>
                <a:gd name="T1" fmla="*/ 0 h 8"/>
                <a:gd name="T2" fmla="*/ 0 w 62"/>
                <a:gd name="T3" fmla="*/ 8 h 8"/>
                <a:gd name="T4" fmla="*/ 62 w 62"/>
                <a:gd name="T5" fmla="*/ 8 h 8"/>
                <a:gd name="T6" fmla="*/ 31 w 62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8">
                  <a:moveTo>
                    <a:pt x="31" y="0"/>
                  </a:moveTo>
                  <a:cubicBezTo>
                    <a:pt x="19" y="0"/>
                    <a:pt x="9" y="3"/>
                    <a:pt x="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53" y="3"/>
                    <a:pt x="42" y="0"/>
                    <a:pt x="31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49"/>
            <p:cNvSpPr>
              <a:spLocks/>
            </p:cNvSpPr>
            <p:nvPr/>
          </p:nvSpPr>
          <p:spPr bwMode="auto">
            <a:xfrm>
              <a:off x="10725150" y="5389563"/>
              <a:ext cx="619125" cy="185738"/>
            </a:xfrm>
            <a:custGeom>
              <a:avLst/>
              <a:gdLst>
                <a:gd name="T0" fmla="*/ 125 w 130"/>
                <a:gd name="T1" fmla="*/ 0 h 39"/>
                <a:gd name="T2" fmla="*/ 4 w 130"/>
                <a:gd name="T3" fmla="*/ 0 h 39"/>
                <a:gd name="T4" fmla="*/ 0 w 130"/>
                <a:gd name="T5" fmla="*/ 23 h 39"/>
                <a:gd name="T6" fmla="*/ 1 w 130"/>
                <a:gd name="T7" fmla="*/ 39 h 39"/>
                <a:gd name="T8" fmla="*/ 128 w 130"/>
                <a:gd name="T9" fmla="*/ 39 h 39"/>
                <a:gd name="T10" fmla="*/ 130 w 130"/>
                <a:gd name="T11" fmla="*/ 23 h 39"/>
                <a:gd name="T12" fmla="*/ 125 w 13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39">
                  <a:moveTo>
                    <a:pt x="12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7"/>
                    <a:pt x="0" y="15"/>
                    <a:pt x="0" y="23"/>
                  </a:cubicBezTo>
                  <a:cubicBezTo>
                    <a:pt x="0" y="28"/>
                    <a:pt x="0" y="34"/>
                    <a:pt x="1" y="39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9" y="34"/>
                    <a:pt x="130" y="28"/>
                    <a:pt x="130" y="23"/>
                  </a:cubicBezTo>
                  <a:cubicBezTo>
                    <a:pt x="130" y="15"/>
                    <a:pt x="128" y="7"/>
                    <a:pt x="12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50"/>
            <p:cNvSpPr>
              <a:spLocks/>
            </p:cNvSpPr>
            <p:nvPr/>
          </p:nvSpPr>
          <p:spPr bwMode="auto">
            <a:xfrm>
              <a:off x="10806113" y="5708650"/>
              <a:ext cx="457200" cy="100013"/>
            </a:xfrm>
            <a:custGeom>
              <a:avLst/>
              <a:gdLst>
                <a:gd name="T0" fmla="*/ 96 w 96"/>
                <a:gd name="T1" fmla="*/ 0 h 21"/>
                <a:gd name="T2" fmla="*/ 0 w 96"/>
                <a:gd name="T3" fmla="*/ 0 h 21"/>
                <a:gd name="T4" fmla="*/ 48 w 96"/>
                <a:gd name="T5" fmla="*/ 21 h 21"/>
                <a:gd name="T6" fmla="*/ 96 w 9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21">
                  <a:moveTo>
                    <a:pt x="9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9" y="21"/>
                    <a:pt x="48" y="21"/>
                  </a:cubicBezTo>
                  <a:cubicBezTo>
                    <a:pt x="67" y="21"/>
                    <a:pt x="84" y="13"/>
                    <a:pt x="96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Oval 51"/>
            <p:cNvSpPr>
              <a:spLocks noChangeArrowheads="1"/>
            </p:cNvSpPr>
            <p:nvPr/>
          </p:nvSpPr>
          <p:spPr bwMode="auto">
            <a:xfrm>
              <a:off x="10687050" y="5153025"/>
              <a:ext cx="619125" cy="617538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52"/>
            <p:cNvSpPr>
              <a:spLocks noEditPoints="1"/>
            </p:cNvSpPr>
            <p:nvPr/>
          </p:nvSpPr>
          <p:spPr bwMode="auto">
            <a:xfrm>
              <a:off x="10839450" y="5329238"/>
              <a:ext cx="309563" cy="265113"/>
            </a:xfrm>
            <a:custGeom>
              <a:avLst/>
              <a:gdLst>
                <a:gd name="T0" fmla="*/ 62 w 65"/>
                <a:gd name="T1" fmla="*/ 53 h 56"/>
                <a:gd name="T2" fmla="*/ 0 w 65"/>
                <a:gd name="T3" fmla="*/ 10 h 56"/>
                <a:gd name="T4" fmla="*/ 0 w 65"/>
                <a:gd name="T5" fmla="*/ 56 h 56"/>
                <a:gd name="T6" fmla="*/ 65 w 65"/>
                <a:gd name="T7" fmla="*/ 0 h 56"/>
                <a:gd name="T8" fmla="*/ 0 w 65"/>
                <a:gd name="T9" fmla="*/ 0 h 56"/>
                <a:gd name="T10" fmla="*/ 38 w 65"/>
                <a:gd name="T11" fmla="*/ 32 h 56"/>
                <a:gd name="T12" fmla="*/ 36 w 65"/>
                <a:gd name="T13" fmla="*/ 28 h 56"/>
                <a:gd name="T14" fmla="*/ 34 w 65"/>
                <a:gd name="T15" fmla="*/ 27 h 56"/>
                <a:gd name="T16" fmla="*/ 31 w 65"/>
                <a:gd name="T17" fmla="*/ 25 h 56"/>
                <a:gd name="T18" fmla="*/ 28 w 65"/>
                <a:gd name="T19" fmla="*/ 25 h 56"/>
                <a:gd name="T20" fmla="*/ 24 w 65"/>
                <a:gd name="T21" fmla="*/ 27 h 56"/>
                <a:gd name="T22" fmla="*/ 22 w 65"/>
                <a:gd name="T23" fmla="*/ 28 h 56"/>
                <a:gd name="T24" fmla="*/ 20 w 65"/>
                <a:gd name="T25" fmla="*/ 32 h 56"/>
                <a:gd name="T26" fmla="*/ 20 w 65"/>
                <a:gd name="T27" fmla="*/ 34 h 56"/>
                <a:gd name="T28" fmla="*/ 20 w 65"/>
                <a:gd name="T29" fmla="*/ 38 h 56"/>
                <a:gd name="T30" fmla="*/ 22 w 65"/>
                <a:gd name="T31" fmla="*/ 41 h 56"/>
                <a:gd name="T32" fmla="*/ 25 w 65"/>
                <a:gd name="T33" fmla="*/ 43 h 56"/>
                <a:gd name="T34" fmla="*/ 27 w 65"/>
                <a:gd name="T35" fmla="*/ 44 h 56"/>
                <a:gd name="T36" fmla="*/ 30 w 65"/>
                <a:gd name="T37" fmla="*/ 42 h 56"/>
                <a:gd name="T38" fmla="*/ 33 w 65"/>
                <a:gd name="T39" fmla="*/ 43 h 56"/>
                <a:gd name="T40" fmla="*/ 34 w 65"/>
                <a:gd name="T41" fmla="*/ 40 h 56"/>
                <a:gd name="T42" fmla="*/ 38 w 65"/>
                <a:gd name="T43" fmla="*/ 39 h 56"/>
                <a:gd name="T44" fmla="*/ 36 w 65"/>
                <a:gd name="T45" fmla="*/ 36 h 56"/>
                <a:gd name="T46" fmla="*/ 32 w 65"/>
                <a:gd name="T47" fmla="*/ 38 h 56"/>
                <a:gd name="T48" fmla="*/ 25 w 65"/>
                <a:gd name="T49" fmla="*/ 35 h 56"/>
                <a:gd name="T50" fmla="*/ 32 w 65"/>
                <a:gd name="T51" fmla="*/ 32 h 56"/>
                <a:gd name="T52" fmla="*/ 29 w 65"/>
                <a:gd name="T53" fmla="*/ 33 h 56"/>
                <a:gd name="T54" fmla="*/ 27 w 65"/>
                <a:gd name="T55" fmla="*/ 35 h 56"/>
                <a:gd name="T56" fmla="*/ 45 w 65"/>
                <a:gd name="T57" fmla="*/ 27 h 56"/>
                <a:gd name="T58" fmla="*/ 46 w 65"/>
                <a:gd name="T59" fmla="*/ 26 h 56"/>
                <a:gd name="T60" fmla="*/ 45 w 65"/>
                <a:gd name="T61" fmla="*/ 25 h 56"/>
                <a:gd name="T62" fmla="*/ 42 w 65"/>
                <a:gd name="T63" fmla="*/ 23 h 56"/>
                <a:gd name="T64" fmla="*/ 40 w 65"/>
                <a:gd name="T65" fmla="*/ 23 h 56"/>
                <a:gd name="T66" fmla="*/ 37 w 65"/>
                <a:gd name="T67" fmla="*/ 25 h 56"/>
                <a:gd name="T68" fmla="*/ 36 w 65"/>
                <a:gd name="T69" fmla="*/ 26 h 56"/>
                <a:gd name="T70" fmla="*/ 38 w 65"/>
                <a:gd name="T71" fmla="*/ 27 h 56"/>
                <a:gd name="T72" fmla="*/ 36 w 65"/>
                <a:gd name="T73" fmla="*/ 29 h 56"/>
                <a:gd name="T74" fmla="*/ 37 w 65"/>
                <a:gd name="T75" fmla="*/ 31 h 56"/>
                <a:gd name="T76" fmla="*/ 39 w 65"/>
                <a:gd name="T77" fmla="*/ 31 h 56"/>
                <a:gd name="T78" fmla="*/ 41 w 65"/>
                <a:gd name="T79" fmla="*/ 33 h 56"/>
                <a:gd name="T80" fmla="*/ 42 w 65"/>
                <a:gd name="T81" fmla="*/ 31 h 56"/>
                <a:gd name="T82" fmla="*/ 45 w 65"/>
                <a:gd name="T83" fmla="*/ 31 h 56"/>
                <a:gd name="T84" fmla="*/ 46 w 65"/>
                <a:gd name="T85" fmla="*/ 30 h 56"/>
                <a:gd name="T86" fmla="*/ 43 w 65"/>
                <a:gd name="T87" fmla="*/ 28 h 56"/>
                <a:gd name="T88" fmla="*/ 41 w 65"/>
                <a:gd name="T8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56">
                  <a:moveTo>
                    <a:pt x="3" y="14"/>
                  </a:moveTo>
                  <a:cubicBezTo>
                    <a:pt x="3" y="53"/>
                    <a:pt x="3" y="53"/>
                    <a:pt x="3" y="53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  <a:moveTo>
                    <a:pt x="0" y="10"/>
                  </a:moveTo>
                  <a:cubicBezTo>
                    <a:pt x="65" y="10"/>
                    <a:pt x="65" y="10"/>
                    <a:pt x="65" y="10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0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9" y="34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9" y="34"/>
                    <a:pt x="39" y="34"/>
                    <a:pt x="39" y="34"/>
                  </a:cubicBezTo>
                  <a:close/>
                  <a:moveTo>
                    <a:pt x="33" y="35"/>
                  </a:moveTo>
                  <a:cubicBezTo>
                    <a:pt x="33" y="36"/>
                    <a:pt x="33" y="37"/>
                    <a:pt x="32" y="38"/>
                  </a:cubicBezTo>
                  <a:cubicBezTo>
                    <a:pt x="31" y="38"/>
                    <a:pt x="30" y="39"/>
                    <a:pt x="29" y="39"/>
                  </a:cubicBezTo>
                  <a:cubicBezTo>
                    <a:pt x="28" y="39"/>
                    <a:pt x="27" y="38"/>
                    <a:pt x="26" y="38"/>
                  </a:cubicBezTo>
                  <a:cubicBezTo>
                    <a:pt x="26" y="37"/>
                    <a:pt x="25" y="36"/>
                    <a:pt x="25" y="35"/>
                  </a:cubicBezTo>
                  <a:cubicBezTo>
                    <a:pt x="25" y="34"/>
                    <a:pt x="26" y="33"/>
                    <a:pt x="26" y="32"/>
                  </a:cubicBezTo>
                  <a:cubicBezTo>
                    <a:pt x="27" y="31"/>
                    <a:pt x="28" y="31"/>
                    <a:pt x="29" y="31"/>
                  </a:cubicBezTo>
                  <a:cubicBezTo>
                    <a:pt x="30" y="31"/>
                    <a:pt x="31" y="31"/>
                    <a:pt x="32" y="32"/>
                  </a:cubicBezTo>
                  <a:cubicBezTo>
                    <a:pt x="33" y="33"/>
                    <a:pt x="33" y="34"/>
                    <a:pt x="33" y="35"/>
                  </a:cubicBezTo>
                  <a:close/>
                  <a:moveTo>
                    <a:pt x="27" y="35"/>
                  </a:moveTo>
                  <a:cubicBezTo>
                    <a:pt x="27" y="34"/>
                    <a:pt x="28" y="33"/>
                    <a:pt x="29" y="33"/>
                  </a:cubicBezTo>
                  <a:cubicBezTo>
                    <a:pt x="30" y="33"/>
                    <a:pt x="31" y="34"/>
                    <a:pt x="31" y="35"/>
                  </a:cubicBezTo>
                  <a:cubicBezTo>
                    <a:pt x="31" y="36"/>
                    <a:pt x="30" y="36"/>
                    <a:pt x="29" y="36"/>
                  </a:cubicBezTo>
                  <a:cubicBezTo>
                    <a:pt x="28" y="36"/>
                    <a:pt x="27" y="36"/>
                    <a:pt x="27" y="35"/>
                  </a:cubicBezTo>
                  <a:close/>
                  <a:moveTo>
                    <a:pt x="45" y="28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4"/>
                    <a:pt x="42" y="24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4"/>
                    <a:pt x="39" y="25"/>
                    <a:pt x="39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1"/>
                    <a:pt x="40" y="31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1"/>
                    <a:pt x="43" y="31"/>
                    <a:pt x="44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8"/>
                    <a:pt x="45" y="28"/>
                    <a:pt x="45" y="28"/>
                  </a:cubicBezTo>
                  <a:close/>
                  <a:moveTo>
                    <a:pt x="43" y="28"/>
                  </a:moveTo>
                  <a:cubicBezTo>
                    <a:pt x="43" y="29"/>
                    <a:pt x="42" y="29"/>
                    <a:pt x="41" y="29"/>
                  </a:cubicBezTo>
                  <a:cubicBezTo>
                    <a:pt x="40" y="29"/>
                    <a:pt x="40" y="29"/>
                    <a:pt x="40" y="28"/>
                  </a:cubicBezTo>
                  <a:cubicBezTo>
                    <a:pt x="40" y="27"/>
                    <a:pt x="40" y="26"/>
                    <a:pt x="41" y="26"/>
                  </a:cubicBezTo>
                  <a:cubicBezTo>
                    <a:pt x="42" y="26"/>
                    <a:pt x="43" y="27"/>
                    <a:pt x="43" y="2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Oval 53"/>
            <p:cNvSpPr>
              <a:spLocks noChangeArrowheads="1"/>
            </p:cNvSpPr>
            <p:nvPr/>
          </p:nvSpPr>
          <p:spPr bwMode="auto">
            <a:xfrm>
              <a:off x="11704638" y="4197350"/>
              <a:ext cx="660400" cy="660400"/>
            </a:xfrm>
            <a:prstGeom prst="ellipse">
              <a:avLst/>
            </a:pr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54"/>
            <p:cNvSpPr>
              <a:spLocks noEditPoints="1"/>
            </p:cNvSpPr>
            <p:nvPr/>
          </p:nvSpPr>
          <p:spPr bwMode="auto">
            <a:xfrm>
              <a:off x="11871325" y="4387850"/>
              <a:ext cx="328613" cy="279400"/>
            </a:xfrm>
            <a:custGeom>
              <a:avLst/>
              <a:gdLst>
                <a:gd name="T0" fmla="*/ 66 w 69"/>
                <a:gd name="T1" fmla="*/ 56 h 59"/>
                <a:gd name="T2" fmla="*/ 0 w 69"/>
                <a:gd name="T3" fmla="*/ 10 h 59"/>
                <a:gd name="T4" fmla="*/ 0 w 69"/>
                <a:gd name="T5" fmla="*/ 59 h 59"/>
                <a:gd name="T6" fmla="*/ 69 w 69"/>
                <a:gd name="T7" fmla="*/ 0 h 59"/>
                <a:gd name="T8" fmla="*/ 0 w 69"/>
                <a:gd name="T9" fmla="*/ 0 h 59"/>
                <a:gd name="T10" fmla="*/ 40 w 69"/>
                <a:gd name="T11" fmla="*/ 33 h 59"/>
                <a:gd name="T12" fmla="*/ 38 w 69"/>
                <a:gd name="T13" fmla="*/ 30 h 59"/>
                <a:gd name="T14" fmla="*/ 36 w 69"/>
                <a:gd name="T15" fmla="*/ 28 h 59"/>
                <a:gd name="T16" fmla="*/ 32 w 69"/>
                <a:gd name="T17" fmla="*/ 26 h 59"/>
                <a:gd name="T18" fmla="*/ 29 w 69"/>
                <a:gd name="T19" fmla="*/ 26 h 59"/>
                <a:gd name="T20" fmla="*/ 25 w 69"/>
                <a:gd name="T21" fmla="*/ 28 h 59"/>
                <a:gd name="T22" fmla="*/ 23 w 69"/>
                <a:gd name="T23" fmla="*/ 30 h 59"/>
                <a:gd name="T24" fmla="*/ 21 w 69"/>
                <a:gd name="T25" fmla="*/ 33 h 59"/>
                <a:gd name="T26" fmla="*/ 21 w 69"/>
                <a:gd name="T27" fmla="*/ 36 h 59"/>
                <a:gd name="T28" fmla="*/ 21 w 69"/>
                <a:gd name="T29" fmla="*/ 40 h 59"/>
                <a:gd name="T30" fmla="*/ 23 w 69"/>
                <a:gd name="T31" fmla="*/ 43 h 59"/>
                <a:gd name="T32" fmla="*/ 26 w 69"/>
                <a:gd name="T33" fmla="*/ 46 h 59"/>
                <a:gd name="T34" fmla="*/ 29 w 69"/>
                <a:gd name="T35" fmla="*/ 47 h 59"/>
                <a:gd name="T36" fmla="*/ 31 w 69"/>
                <a:gd name="T37" fmla="*/ 44 h 59"/>
                <a:gd name="T38" fmla="*/ 35 w 69"/>
                <a:gd name="T39" fmla="*/ 46 h 59"/>
                <a:gd name="T40" fmla="*/ 36 w 69"/>
                <a:gd name="T41" fmla="*/ 42 h 59"/>
                <a:gd name="T42" fmla="*/ 40 w 69"/>
                <a:gd name="T43" fmla="*/ 41 h 59"/>
                <a:gd name="T44" fmla="*/ 38 w 69"/>
                <a:gd name="T45" fmla="*/ 38 h 59"/>
                <a:gd name="T46" fmla="*/ 34 w 69"/>
                <a:gd name="T47" fmla="*/ 40 h 59"/>
                <a:gd name="T48" fmla="*/ 27 w 69"/>
                <a:gd name="T49" fmla="*/ 37 h 59"/>
                <a:gd name="T50" fmla="*/ 34 w 69"/>
                <a:gd name="T51" fmla="*/ 34 h 59"/>
                <a:gd name="T52" fmla="*/ 31 w 69"/>
                <a:gd name="T53" fmla="*/ 35 h 59"/>
                <a:gd name="T54" fmla="*/ 29 w 69"/>
                <a:gd name="T55" fmla="*/ 37 h 59"/>
                <a:gd name="T56" fmla="*/ 48 w 69"/>
                <a:gd name="T57" fmla="*/ 28 h 59"/>
                <a:gd name="T58" fmla="*/ 49 w 69"/>
                <a:gd name="T59" fmla="*/ 27 h 59"/>
                <a:gd name="T60" fmla="*/ 48 w 69"/>
                <a:gd name="T61" fmla="*/ 26 h 59"/>
                <a:gd name="T62" fmla="*/ 45 w 69"/>
                <a:gd name="T63" fmla="*/ 24 h 59"/>
                <a:gd name="T64" fmla="*/ 43 w 69"/>
                <a:gd name="T65" fmla="*/ 24 h 59"/>
                <a:gd name="T66" fmla="*/ 39 w 69"/>
                <a:gd name="T67" fmla="*/ 26 h 59"/>
                <a:gd name="T68" fmla="*/ 38 w 69"/>
                <a:gd name="T69" fmla="*/ 27 h 59"/>
                <a:gd name="T70" fmla="*/ 40 w 69"/>
                <a:gd name="T71" fmla="*/ 28 h 59"/>
                <a:gd name="T72" fmla="*/ 38 w 69"/>
                <a:gd name="T73" fmla="*/ 31 h 59"/>
                <a:gd name="T74" fmla="*/ 39 w 69"/>
                <a:gd name="T75" fmla="*/ 32 h 59"/>
                <a:gd name="T76" fmla="*/ 41 w 69"/>
                <a:gd name="T77" fmla="*/ 32 h 59"/>
                <a:gd name="T78" fmla="*/ 43 w 69"/>
                <a:gd name="T79" fmla="*/ 35 h 59"/>
                <a:gd name="T80" fmla="*/ 45 w 69"/>
                <a:gd name="T81" fmla="*/ 33 h 59"/>
                <a:gd name="T82" fmla="*/ 48 w 69"/>
                <a:gd name="T83" fmla="*/ 33 h 59"/>
                <a:gd name="T84" fmla="*/ 49 w 69"/>
                <a:gd name="T85" fmla="*/ 31 h 59"/>
                <a:gd name="T86" fmla="*/ 45 w 69"/>
                <a:gd name="T87" fmla="*/ 29 h 59"/>
                <a:gd name="T88" fmla="*/ 44 w 69"/>
                <a:gd name="T89" fmla="*/ 2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" h="59">
                  <a:moveTo>
                    <a:pt x="3" y="14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  <a:moveTo>
                    <a:pt x="0" y="10"/>
                  </a:moveTo>
                  <a:cubicBezTo>
                    <a:pt x="69" y="10"/>
                    <a:pt x="69" y="10"/>
                    <a:pt x="69" y="10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0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1" y="36"/>
                  </a:moveTo>
                  <a:cubicBezTo>
                    <a:pt x="41" y="34"/>
                    <a:pt x="41" y="34"/>
                    <a:pt x="41" y="34"/>
                  </a:cubicBezTo>
                  <a:cubicBezTo>
                    <a:pt x="41" y="34"/>
                    <a:pt x="41" y="33"/>
                    <a:pt x="40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4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5" y="37"/>
                  </a:moveTo>
                  <a:cubicBezTo>
                    <a:pt x="35" y="38"/>
                    <a:pt x="34" y="39"/>
                    <a:pt x="34" y="40"/>
                  </a:cubicBezTo>
                  <a:cubicBezTo>
                    <a:pt x="33" y="40"/>
                    <a:pt x="32" y="41"/>
                    <a:pt x="31" y="41"/>
                  </a:cubicBezTo>
                  <a:cubicBezTo>
                    <a:pt x="30" y="41"/>
                    <a:pt x="29" y="40"/>
                    <a:pt x="28" y="40"/>
                  </a:cubicBezTo>
                  <a:cubicBezTo>
                    <a:pt x="27" y="39"/>
                    <a:pt x="27" y="38"/>
                    <a:pt x="27" y="37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2" y="32"/>
                    <a:pt x="33" y="33"/>
                    <a:pt x="34" y="34"/>
                  </a:cubicBezTo>
                  <a:cubicBezTo>
                    <a:pt x="34" y="34"/>
                    <a:pt x="35" y="35"/>
                    <a:pt x="35" y="37"/>
                  </a:cubicBezTo>
                  <a:close/>
                  <a:moveTo>
                    <a:pt x="29" y="37"/>
                  </a:moveTo>
                  <a:cubicBezTo>
                    <a:pt x="29" y="36"/>
                    <a:pt x="30" y="35"/>
                    <a:pt x="31" y="35"/>
                  </a:cubicBezTo>
                  <a:cubicBezTo>
                    <a:pt x="32" y="35"/>
                    <a:pt x="33" y="36"/>
                    <a:pt x="33" y="37"/>
                  </a:cubicBezTo>
                  <a:cubicBezTo>
                    <a:pt x="33" y="38"/>
                    <a:pt x="32" y="39"/>
                    <a:pt x="31" y="39"/>
                  </a:cubicBezTo>
                  <a:cubicBezTo>
                    <a:pt x="30" y="39"/>
                    <a:pt x="29" y="38"/>
                    <a:pt x="29" y="37"/>
                  </a:cubicBezTo>
                  <a:close/>
                  <a:moveTo>
                    <a:pt x="48" y="30"/>
                  </a:moveTo>
                  <a:cubicBezTo>
                    <a:pt x="48" y="29"/>
                    <a:pt x="48" y="29"/>
                    <a:pt x="48" y="29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5" y="26"/>
                    <a:pt x="45" y="25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6"/>
                    <a:pt x="41" y="26"/>
                    <a:pt x="41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3"/>
                    <a:pt x="42" y="33"/>
                    <a:pt x="42" y="33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0"/>
                    <a:pt x="48" y="30"/>
                    <a:pt x="48" y="30"/>
                  </a:cubicBezTo>
                  <a:close/>
                  <a:moveTo>
                    <a:pt x="45" y="29"/>
                  </a:moveTo>
                  <a:cubicBezTo>
                    <a:pt x="45" y="30"/>
                    <a:pt x="44" y="31"/>
                    <a:pt x="44" y="31"/>
                  </a:cubicBezTo>
                  <a:cubicBezTo>
                    <a:pt x="43" y="31"/>
                    <a:pt x="42" y="30"/>
                    <a:pt x="42" y="29"/>
                  </a:cubicBezTo>
                  <a:cubicBezTo>
                    <a:pt x="42" y="28"/>
                    <a:pt x="43" y="28"/>
                    <a:pt x="44" y="28"/>
                  </a:cubicBezTo>
                  <a:cubicBezTo>
                    <a:pt x="44" y="28"/>
                    <a:pt x="45" y="28"/>
                    <a:pt x="45" y="29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55"/>
            <p:cNvSpPr>
              <a:spLocks/>
            </p:cNvSpPr>
            <p:nvPr/>
          </p:nvSpPr>
          <p:spPr bwMode="auto">
            <a:xfrm>
              <a:off x="11476038" y="5751513"/>
              <a:ext cx="404813" cy="323850"/>
            </a:xfrm>
            <a:custGeom>
              <a:avLst/>
              <a:gdLst>
                <a:gd name="T0" fmla="*/ 69 w 85"/>
                <a:gd name="T1" fmla="*/ 0 h 68"/>
                <a:gd name="T2" fmla="*/ 69 w 85"/>
                <a:gd name="T3" fmla="*/ 30 h 68"/>
                <a:gd name="T4" fmla="*/ 1 w 85"/>
                <a:gd name="T5" fmla="*/ 30 h 68"/>
                <a:gd name="T6" fmla="*/ 0 w 85"/>
                <a:gd name="T7" fmla="*/ 34 h 68"/>
                <a:gd name="T8" fmla="*/ 8 w 85"/>
                <a:gd name="T9" fmla="*/ 58 h 68"/>
                <a:gd name="T10" fmla="*/ 69 w 85"/>
                <a:gd name="T11" fmla="*/ 58 h 68"/>
                <a:gd name="T12" fmla="*/ 69 w 85"/>
                <a:gd name="T13" fmla="*/ 68 h 68"/>
                <a:gd name="T14" fmla="*/ 85 w 85"/>
                <a:gd name="T15" fmla="*/ 34 h 68"/>
                <a:gd name="T16" fmla="*/ 69 w 85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68">
                  <a:moveTo>
                    <a:pt x="69" y="0"/>
                  </a:moveTo>
                  <a:cubicBezTo>
                    <a:pt x="69" y="30"/>
                    <a:pt x="69" y="30"/>
                    <a:pt x="69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3"/>
                    <a:pt x="0" y="34"/>
                  </a:cubicBezTo>
                  <a:cubicBezTo>
                    <a:pt x="0" y="43"/>
                    <a:pt x="3" y="51"/>
                    <a:pt x="8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79" y="60"/>
                    <a:pt x="85" y="48"/>
                    <a:pt x="85" y="34"/>
                  </a:cubicBezTo>
                  <a:cubicBezTo>
                    <a:pt x="85" y="20"/>
                    <a:pt x="79" y="8"/>
                    <a:pt x="69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56"/>
            <p:cNvSpPr>
              <a:spLocks/>
            </p:cNvSpPr>
            <p:nvPr/>
          </p:nvSpPr>
          <p:spPr bwMode="auto">
            <a:xfrm>
              <a:off x="11480800" y="5708650"/>
              <a:ext cx="323850" cy="185738"/>
            </a:xfrm>
            <a:custGeom>
              <a:avLst/>
              <a:gdLst>
                <a:gd name="T0" fmla="*/ 42 w 68"/>
                <a:gd name="T1" fmla="*/ 0 h 39"/>
                <a:gd name="T2" fmla="*/ 0 w 68"/>
                <a:gd name="T3" fmla="*/ 39 h 39"/>
                <a:gd name="T4" fmla="*/ 68 w 68"/>
                <a:gd name="T5" fmla="*/ 39 h 39"/>
                <a:gd name="T6" fmla="*/ 68 w 68"/>
                <a:gd name="T7" fmla="*/ 9 h 39"/>
                <a:gd name="T8" fmla="*/ 42 w 6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9">
                  <a:moveTo>
                    <a:pt x="42" y="0"/>
                  </a:moveTo>
                  <a:cubicBezTo>
                    <a:pt x="20" y="0"/>
                    <a:pt x="2" y="17"/>
                    <a:pt x="0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1" y="4"/>
                    <a:pt x="52" y="0"/>
                    <a:pt x="42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57"/>
            <p:cNvSpPr>
              <a:spLocks/>
            </p:cNvSpPr>
            <p:nvPr/>
          </p:nvSpPr>
          <p:spPr bwMode="auto">
            <a:xfrm>
              <a:off x="11514138" y="6027738"/>
              <a:ext cx="290513" cy="85725"/>
            </a:xfrm>
            <a:custGeom>
              <a:avLst/>
              <a:gdLst>
                <a:gd name="T0" fmla="*/ 61 w 61"/>
                <a:gd name="T1" fmla="*/ 0 h 18"/>
                <a:gd name="T2" fmla="*/ 0 w 61"/>
                <a:gd name="T3" fmla="*/ 0 h 18"/>
                <a:gd name="T4" fmla="*/ 35 w 61"/>
                <a:gd name="T5" fmla="*/ 18 h 18"/>
                <a:gd name="T6" fmla="*/ 61 w 61"/>
                <a:gd name="T7" fmla="*/ 10 h 18"/>
                <a:gd name="T8" fmla="*/ 61 w 6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8">
                  <a:moveTo>
                    <a:pt x="6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1"/>
                    <a:pt x="20" y="18"/>
                    <a:pt x="35" y="18"/>
                  </a:cubicBezTo>
                  <a:cubicBezTo>
                    <a:pt x="45" y="18"/>
                    <a:pt x="54" y="15"/>
                    <a:pt x="61" y="1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Oval 58"/>
            <p:cNvSpPr>
              <a:spLocks noChangeArrowheads="1"/>
            </p:cNvSpPr>
            <p:nvPr/>
          </p:nvSpPr>
          <p:spPr bwMode="auto">
            <a:xfrm>
              <a:off x="11437938" y="5670550"/>
              <a:ext cx="404813" cy="40481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59"/>
            <p:cNvSpPr>
              <a:spLocks noEditPoints="1"/>
            </p:cNvSpPr>
            <p:nvPr/>
          </p:nvSpPr>
          <p:spPr bwMode="auto">
            <a:xfrm>
              <a:off x="11542713" y="5789613"/>
              <a:ext cx="200025" cy="171450"/>
            </a:xfrm>
            <a:custGeom>
              <a:avLst/>
              <a:gdLst>
                <a:gd name="T0" fmla="*/ 40 w 42"/>
                <a:gd name="T1" fmla="*/ 34 h 36"/>
                <a:gd name="T2" fmla="*/ 0 w 42"/>
                <a:gd name="T3" fmla="*/ 6 h 36"/>
                <a:gd name="T4" fmla="*/ 0 w 42"/>
                <a:gd name="T5" fmla="*/ 36 h 36"/>
                <a:gd name="T6" fmla="*/ 42 w 42"/>
                <a:gd name="T7" fmla="*/ 0 h 36"/>
                <a:gd name="T8" fmla="*/ 0 w 42"/>
                <a:gd name="T9" fmla="*/ 0 h 36"/>
                <a:gd name="T10" fmla="*/ 24 w 42"/>
                <a:gd name="T11" fmla="*/ 20 h 36"/>
                <a:gd name="T12" fmla="*/ 23 w 42"/>
                <a:gd name="T13" fmla="*/ 18 h 36"/>
                <a:gd name="T14" fmla="*/ 22 w 42"/>
                <a:gd name="T15" fmla="*/ 17 h 36"/>
                <a:gd name="T16" fmla="*/ 19 w 42"/>
                <a:gd name="T17" fmla="*/ 16 h 36"/>
                <a:gd name="T18" fmla="*/ 18 w 42"/>
                <a:gd name="T19" fmla="*/ 16 h 36"/>
                <a:gd name="T20" fmla="*/ 15 w 42"/>
                <a:gd name="T21" fmla="*/ 17 h 36"/>
                <a:gd name="T22" fmla="*/ 14 w 42"/>
                <a:gd name="T23" fmla="*/ 18 h 36"/>
                <a:gd name="T24" fmla="*/ 13 w 42"/>
                <a:gd name="T25" fmla="*/ 20 h 36"/>
                <a:gd name="T26" fmla="*/ 12 w 42"/>
                <a:gd name="T27" fmla="*/ 22 h 36"/>
                <a:gd name="T28" fmla="*/ 13 w 42"/>
                <a:gd name="T29" fmla="*/ 24 h 36"/>
                <a:gd name="T30" fmla="*/ 14 w 42"/>
                <a:gd name="T31" fmla="*/ 26 h 36"/>
                <a:gd name="T32" fmla="*/ 16 w 42"/>
                <a:gd name="T33" fmla="*/ 28 h 36"/>
                <a:gd name="T34" fmla="*/ 17 w 42"/>
                <a:gd name="T35" fmla="*/ 28 h 36"/>
                <a:gd name="T36" fmla="*/ 19 w 42"/>
                <a:gd name="T37" fmla="*/ 27 h 36"/>
                <a:gd name="T38" fmla="*/ 21 w 42"/>
                <a:gd name="T39" fmla="*/ 28 h 36"/>
                <a:gd name="T40" fmla="*/ 22 w 42"/>
                <a:gd name="T41" fmla="*/ 26 h 36"/>
                <a:gd name="T42" fmla="*/ 24 w 42"/>
                <a:gd name="T43" fmla="*/ 25 h 36"/>
                <a:gd name="T44" fmla="*/ 23 w 42"/>
                <a:gd name="T45" fmla="*/ 23 h 36"/>
                <a:gd name="T46" fmla="*/ 20 w 42"/>
                <a:gd name="T47" fmla="*/ 24 h 36"/>
                <a:gd name="T48" fmla="*/ 16 w 42"/>
                <a:gd name="T49" fmla="*/ 22 h 36"/>
                <a:gd name="T50" fmla="*/ 20 w 42"/>
                <a:gd name="T51" fmla="*/ 20 h 36"/>
                <a:gd name="T52" fmla="*/ 19 w 42"/>
                <a:gd name="T53" fmla="*/ 21 h 36"/>
                <a:gd name="T54" fmla="*/ 17 w 42"/>
                <a:gd name="T55" fmla="*/ 22 h 36"/>
                <a:gd name="T56" fmla="*/ 29 w 42"/>
                <a:gd name="T57" fmla="*/ 17 h 36"/>
                <a:gd name="T58" fmla="*/ 30 w 42"/>
                <a:gd name="T59" fmla="*/ 16 h 36"/>
                <a:gd name="T60" fmla="*/ 29 w 42"/>
                <a:gd name="T61" fmla="*/ 16 h 36"/>
                <a:gd name="T62" fmla="*/ 27 w 42"/>
                <a:gd name="T63" fmla="*/ 14 h 36"/>
                <a:gd name="T64" fmla="*/ 26 w 42"/>
                <a:gd name="T65" fmla="*/ 14 h 36"/>
                <a:gd name="T66" fmla="*/ 24 w 42"/>
                <a:gd name="T67" fmla="*/ 16 h 36"/>
                <a:gd name="T68" fmla="*/ 23 w 42"/>
                <a:gd name="T69" fmla="*/ 16 h 36"/>
                <a:gd name="T70" fmla="*/ 24 w 42"/>
                <a:gd name="T71" fmla="*/ 17 h 36"/>
                <a:gd name="T72" fmla="*/ 23 w 42"/>
                <a:gd name="T73" fmla="*/ 19 h 36"/>
                <a:gd name="T74" fmla="*/ 24 w 42"/>
                <a:gd name="T75" fmla="*/ 20 h 36"/>
                <a:gd name="T76" fmla="*/ 25 w 42"/>
                <a:gd name="T77" fmla="*/ 20 h 36"/>
                <a:gd name="T78" fmla="*/ 26 w 42"/>
                <a:gd name="T79" fmla="*/ 21 h 36"/>
                <a:gd name="T80" fmla="*/ 27 w 42"/>
                <a:gd name="T81" fmla="*/ 20 h 36"/>
                <a:gd name="T82" fmla="*/ 29 w 42"/>
                <a:gd name="T83" fmla="*/ 20 h 36"/>
                <a:gd name="T84" fmla="*/ 30 w 42"/>
                <a:gd name="T85" fmla="*/ 19 h 36"/>
                <a:gd name="T86" fmla="*/ 27 w 42"/>
                <a:gd name="T87" fmla="*/ 18 h 36"/>
                <a:gd name="T88" fmla="*/ 26 w 42"/>
                <a:gd name="T89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" h="36">
                  <a:moveTo>
                    <a:pt x="2" y="8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2" y="8"/>
                    <a:pt x="2" y="8"/>
                    <a:pt x="2" y="8"/>
                  </a:cubicBezTo>
                  <a:close/>
                  <a:moveTo>
                    <a:pt x="0" y="6"/>
                  </a:moveTo>
                  <a:cubicBezTo>
                    <a:pt x="42" y="6"/>
                    <a:pt x="42" y="6"/>
                    <a:pt x="42" y="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0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5" y="22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4"/>
                    <a:pt x="20" y="24"/>
                  </a:cubicBezTo>
                  <a:cubicBezTo>
                    <a:pt x="20" y="24"/>
                    <a:pt x="19" y="25"/>
                    <a:pt x="19" y="25"/>
                  </a:cubicBezTo>
                  <a:cubicBezTo>
                    <a:pt x="18" y="25"/>
                    <a:pt x="17" y="24"/>
                    <a:pt x="17" y="24"/>
                  </a:cubicBezTo>
                  <a:cubicBezTo>
                    <a:pt x="16" y="24"/>
                    <a:pt x="16" y="23"/>
                    <a:pt x="16" y="22"/>
                  </a:cubicBezTo>
                  <a:cubicBezTo>
                    <a:pt x="16" y="22"/>
                    <a:pt x="16" y="21"/>
                    <a:pt x="17" y="20"/>
                  </a:cubicBezTo>
                  <a:cubicBezTo>
                    <a:pt x="17" y="20"/>
                    <a:pt x="18" y="20"/>
                    <a:pt x="19" y="20"/>
                  </a:cubicBezTo>
                  <a:cubicBezTo>
                    <a:pt x="19" y="20"/>
                    <a:pt x="20" y="20"/>
                    <a:pt x="20" y="20"/>
                  </a:cubicBezTo>
                  <a:cubicBezTo>
                    <a:pt x="21" y="21"/>
                    <a:pt x="21" y="22"/>
                    <a:pt x="21" y="22"/>
                  </a:cubicBezTo>
                  <a:close/>
                  <a:moveTo>
                    <a:pt x="17" y="22"/>
                  </a:moveTo>
                  <a:cubicBezTo>
                    <a:pt x="17" y="22"/>
                    <a:pt x="18" y="21"/>
                    <a:pt x="19" y="21"/>
                  </a:cubicBezTo>
                  <a:cubicBezTo>
                    <a:pt x="19" y="21"/>
                    <a:pt x="20" y="22"/>
                    <a:pt x="20" y="22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3"/>
                    <a:pt x="17" y="23"/>
                    <a:pt x="17" y="22"/>
                  </a:cubicBezTo>
                  <a:close/>
                  <a:moveTo>
                    <a:pt x="29" y="18"/>
                  </a:moveTo>
                  <a:cubicBezTo>
                    <a:pt x="29" y="18"/>
                    <a:pt x="29" y="18"/>
                    <a:pt x="29" y="1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8"/>
                    <a:pt x="29" y="18"/>
                    <a:pt x="29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9"/>
                    <a:pt x="26" y="19"/>
                  </a:cubicBezTo>
                  <a:cubicBezTo>
                    <a:pt x="26" y="19"/>
                    <a:pt x="25" y="18"/>
                    <a:pt x="25" y="18"/>
                  </a:cubicBezTo>
                  <a:cubicBezTo>
                    <a:pt x="25" y="17"/>
                    <a:pt x="26" y="17"/>
                    <a:pt x="26" y="17"/>
                  </a:cubicBezTo>
                  <a:cubicBezTo>
                    <a:pt x="27" y="17"/>
                    <a:pt x="27" y="17"/>
                    <a:pt x="27" y="1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60"/>
            <p:cNvSpPr>
              <a:spLocks noEditPoints="1"/>
            </p:cNvSpPr>
            <p:nvPr/>
          </p:nvSpPr>
          <p:spPr bwMode="auto">
            <a:xfrm>
              <a:off x="11029950" y="4681538"/>
              <a:ext cx="403225" cy="328613"/>
            </a:xfrm>
            <a:custGeom>
              <a:avLst/>
              <a:gdLst>
                <a:gd name="T0" fmla="*/ 54 w 85"/>
                <a:gd name="T1" fmla="*/ 67 h 69"/>
                <a:gd name="T2" fmla="*/ 31 w 85"/>
                <a:gd name="T3" fmla="*/ 67 h 69"/>
                <a:gd name="T4" fmla="*/ 42 w 85"/>
                <a:gd name="T5" fmla="*/ 69 h 69"/>
                <a:gd name="T6" fmla="*/ 54 w 85"/>
                <a:gd name="T7" fmla="*/ 67 h 69"/>
                <a:gd name="T8" fmla="*/ 76 w 85"/>
                <a:gd name="T9" fmla="*/ 0 h 69"/>
                <a:gd name="T10" fmla="*/ 9 w 85"/>
                <a:gd name="T11" fmla="*/ 0 h 69"/>
                <a:gd name="T12" fmla="*/ 0 w 85"/>
                <a:gd name="T13" fmla="*/ 26 h 69"/>
                <a:gd name="T14" fmla="*/ 0 w 85"/>
                <a:gd name="T15" fmla="*/ 28 h 69"/>
                <a:gd name="T16" fmla="*/ 85 w 85"/>
                <a:gd name="T17" fmla="*/ 28 h 69"/>
                <a:gd name="T18" fmla="*/ 85 w 85"/>
                <a:gd name="T19" fmla="*/ 26 h 69"/>
                <a:gd name="T20" fmla="*/ 76 w 85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69">
                  <a:moveTo>
                    <a:pt x="54" y="67"/>
                  </a:moveTo>
                  <a:cubicBezTo>
                    <a:pt x="31" y="67"/>
                    <a:pt x="31" y="67"/>
                    <a:pt x="31" y="67"/>
                  </a:cubicBezTo>
                  <a:cubicBezTo>
                    <a:pt x="35" y="68"/>
                    <a:pt x="38" y="69"/>
                    <a:pt x="42" y="69"/>
                  </a:cubicBezTo>
                  <a:cubicBezTo>
                    <a:pt x="47" y="69"/>
                    <a:pt x="50" y="68"/>
                    <a:pt x="54" y="67"/>
                  </a:cubicBezTo>
                  <a:moveTo>
                    <a:pt x="7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" y="7"/>
                    <a:pt x="0" y="16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7"/>
                    <a:pt x="85" y="27"/>
                    <a:pt x="85" y="26"/>
                  </a:cubicBezTo>
                  <a:cubicBezTo>
                    <a:pt x="85" y="16"/>
                    <a:pt x="82" y="7"/>
                    <a:pt x="7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61"/>
            <p:cNvSpPr>
              <a:spLocks/>
            </p:cNvSpPr>
            <p:nvPr/>
          </p:nvSpPr>
          <p:spPr bwMode="auto">
            <a:xfrm>
              <a:off x="11072813" y="4600575"/>
              <a:ext cx="319088" cy="80963"/>
            </a:xfrm>
            <a:custGeom>
              <a:avLst/>
              <a:gdLst>
                <a:gd name="T0" fmla="*/ 33 w 67"/>
                <a:gd name="T1" fmla="*/ 0 h 17"/>
                <a:gd name="T2" fmla="*/ 0 w 67"/>
                <a:gd name="T3" fmla="*/ 17 h 17"/>
                <a:gd name="T4" fmla="*/ 67 w 67"/>
                <a:gd name="T5" fmla="*/ 17 h 17"/>
                <a:gd name="T6" fmla="*/ 33 w 6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17">
                  <a:moveTo>
                    <a:pt x="33" y="0"/>
                  </a:moveTo>
                  <a:cubicBezTo>
                    <a:pt x="20" y="0"/>
                    <a:pt x="8" y="7"/>
                    <a:pt x="0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59" y="7"/>
                    <a:pt x="47" y="0"/>
                    <a:pt x="33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62"/>
            <p:cNvSpPr>
              <a:spLocks/>
            </p:cNvSpPr>
            <p:nvPr/>
          </p:nvSpPr>
          <p:spPr bwMode="auto">
            <a:xfrm>
              <a:off x="11029950" y="4814888"/>
              <a:ext cx="403225" cy="185738"/>
            </a:xfrm>
            <a:custGeom>
              <a:avLst/>
              <a:gdLst>
                <a:gd name="T0" fmla="*/ 85 w 85"/>
                <a:gd name="T1" fmla="*/ 0 h 39"/>
                <a:gd name="T2" fmla="*/ 0 w 85"/>
                <a:gd name="T3" fmla="*/ 0 h 39"/>
                <a:gd name="T4" fmla="*/ 31 w 85"/>
                <a:gd name="T5" fmla="*/ 39 h 39"/>
                <a:gd name="T6" fmla="*/ 54 w 85"/>
                <a:gd name="T7" fmla="*/ 39 h 39"/>
                <a:gd name="T8" fmla="*/ 85 w 85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9">
                  <a:moveTo>
                    <a:pt x="8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9"/>
                    <a:pt x="14" y="34"/>
                    <a:pt x="31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71" y="34"/>
                    <a:pt x="84" y="19"/>
                    <a:pt x="8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Oval 63"/>
            <p:cNvSpPr>
              <a:spLocks noChangeArrowheads="1"/>
            </p:cNvSpPr>
            <p:nvPr/>
          </p:nvSpPr>
          <p:spPr bwMode="auto">
            <a:xfrm>
              <a:off x="10953750" y="4529138"/>
              <a:ext cx="404813" cy="404813"/>
            </a:xfrm>
            <a:prstGeom prst="ellipse">
              <a:avLst/>
            </a:pr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64"/>
            <p:cNvSpPr>
              <a:spLocks noEditPoints="1"/>
            </p:cNvSpPr>
            <p:nvPr/>
          </p:nvSpPr>
          <p:spPr bwMode="auto">
            <a:xfrm>
              <a:off x="11053763" y="4643438"/>
              <a:ext cx="204788" cy="171450"/>
            </a:xfrm>
            <a:custGeom>
              <a:avLst/>
              <a:gdLst>
                <a:gd name="T0" fmla="*/ 41 w 43"/>
                <a:gd name="T1" fmla="*/ 34 h 36"/>
                <a:gd name="T2" fmla="*/ 0 w 43"/>
                <a:gd name="T3" fmla="*/ 6 h 36"/>
                <a:gd name="T4" fmla="*/ 0 w 43"/>
                <a:gd name="T5" fmla="*/ 36 h 36"/>
                <a:gd name="T6" fmla="*/ 43 w 43"/>
                <a:gd name="T7" fmla="*/ 0 h 36"/>
                <a:gd name="T8" fmla="*/ 0 w 43"/>
                <a:gd name="T9" fmla="*/ 0 h 36"/>
                <a:gd name="T10" fmla="*/ 25 w 43"/>
                <a:gd name="T11" fmla="*/ 20 h 36"/>
                <a:gd name="T12" fmla="*/ 24 w 43"/>
                <a:gd name="T13" fmla="*/ 18 h 36"/>
                <a:gd name="T14" fmla="*/ 22 w 43"/>
                <a:gd name="T15" fmla="*/ 17 h 36"/>
                <a:gd name="T16" fmla="*/ 20 w 43"/>
                <a:gd name="T17" fmla="*/ 16 h 36"/>
                <a:gd name="T18" fmla="*/ 18 w 43"/>
                <a:gd name="T19" fmla="*/ 16 h 36"/>
                <a:gd name="T20" fmla="*/ 16 w 43"/>
                <a:gd name="T21" fmla="*/ 17 h 36"/>
                <a:gd name="T22" fmla="*/ 15 w 43"/>
                <a:gd name="T23" fmla="*/ 18 h 36"/>
                <a:gd name="T24" fmla="*/ 13 w 43"/>
                <a:gd name="T25" fmla="*/ 20 h 36"/>
                <a:gd name="T26" fmla="*/ 13 w 43"/>
                <a:gd name="T27" fmla="*/ 22 h 36"/>
                <a:gd name="T28" fmla="*/ 14 w 43"/>
                <a:gd name="T29" fmla="*/ 25 h 36"/>
                <a:gd name="T30" fmla="*/ 14 w 43"/>
                <a:gd name="T31" fmla="*/ 26 h 36"/>
                <a:gd name="T32" fmla="*/ 16 w 43"/>
                <a:gd name="T33" fmla="*/ 28 h 36"/>
                <a:gd name="T34" fmla="*/ 18 w 43"/>
                <a:gd name="T35" fmla="*/ 29 h 36"/>
                <a:gd name="T36" fmla="*/ 19 w 43"/>
                <a:gd name="T37" fmla="*/ 27 h 36"/>
                <a:gd name="T38" fmla="*/ 22 w 43"/>
                <a:gd name="T39" fmla="*/ 28 h 36"/>
                <a:gd name="T40" fmla="*/ 22 w 43"/>
                <a:gd name="T41" fmla="*/ 26 h 36"/>
                <a:gd name="T42" fmla="*/ 25 w 43"/>
                <a:gd name="T43" fmla="*/ 25 h 36"/>
                <a:gd name="T44" fmla="*/ 24 w 43"/>
                <a:gd name="T45" fmla="*/ 23 h 36"/>
                <a:gd name="T46" fmla="*/ 22 w 43"/>
                <a:gd name="T47" fmla="*/ 22 h 36"/>
                <a:gd name="T48" fmla="*/ 17 w 43"/>
                <a:gd name="T49" fmla="*/ 24 h 36"/>
                <a:gd name="T50" fmla="*/ 19 w 43"/>
                <a:gd name="T51" fmla="*/ 20 h 36"/>
                <a:gd name="T52" fmla="*/ 18 w 43"/>
                <a:gd name="T53" fmla="*/ 22 h 36"/>
                <a:gd name="T54" fmla="*/ 19 w 43"/>
                <a:gd name="T55" fmla="*/ 24 h 36"/>
                <a:gd name="T56" fmla="*/ 30 w 43"/>
                <a:gd name="T57" fmla="*/ 18 h 36"/>
                <a:gd name="T58" fmla="*/ 30 w 43"/>
                <a:gd name="T59" fmla="*/ 17 h 36"/>
                <a:gd name="T60" fmla="*/ 30 w 43"/>
                <a:gd name="T61" fmla="*/ 16 h 36"/>
                <a:gd name="T62" fmla="*/ 28 w 43"/>
                <a:gd name="T63" fmla="*/ 16 h 36"/>
                <a:gd name="T64" fmla="*/ 27 w 43"/>
                <a:gd name="T65" fmla="*/ 14 h 36"/>
                <a:gd name="T66" fmla="*/ 25 w 43"/>
                <a:gd name="T67" fmla="*/ 16 h 36"/>
                <a:gd name="T68" fmla="*/ 24 w 43"/>
                <a:gd name="T69" fmla="*/ 16 h 36"/>
                <a:gd name="T70" fmla="*/ 24 w 43"/>
                <a:gd name="T71" fmla="*/ 17 h 36"/>
                <a:gd name="T72" fmla="*/ 25 w 43"/>
                <a:gd name="T73" fmla="*/ 18 h 36"/>
                <a:gd name="T74" fmla="*/ 24 w 43"/>
                <a:gd name="T75" fmla="*/ 19 h 36"/>
                <a:gd name="T76" fmla="*/ 25 w 43"/>
                <a:gd name="T77" fmla="*/ 20 h 36"/>
                <a:gd name="T78" fmla="*/ 26 w 43"/>
                <a:gd name="T79" fmla="*/ 21 h 36"/>
                <a:gd name="T80" fmla="*/ 28 w 43"/>
                <a:gd name="T81" fmla="*/ 21 h 36"/>
                <a:gd name="T82" fmla="*/ 30 w 43"/>
                <a:gd name="T83" fmla="*/ 20 h 36"/>
                <a:gd name="T84" fmla="*/ 30 w 43"/>
                <a:gd name="T85" fmla="*/ 19 h 36"/>
                <a:gd name="T86" fmla="*/ 29 w 43"/>
                <a:gd name="T87" fmla="*/ 18 h 36"/>
                <a:gd name="T88" fmla="*/ 26 w 43"/>
                <a:gd name="T8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3" h="36">
                  <a:moveTo>
                    <a:pt x="2" y="9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2" y="9"/>
                    <a:pt x="2" y="9"/>
                    <a:pt x="2" y="9"/>
                  </a:cubicBezTo>
                  <a:close/>
                  <a:moveTo>
                    <a:pt x="0" y="6"/>
                  </a:moveTo>
                  <a:cubicBezTo>
                    <a:pt x="43" y="6"/>
                    <a:pt x="43" y="6"/>
                    <a:pt x="43" y="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" y="22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2"/>
                    <a:pt x="25" y="22"/>
                    <a:pt x="25" y="22"/>
                  </a:cubicBezTo>
                  <a:lnTo>
                    <a:pt x="26" y="22"/>
                  </a:lnTo>
                  <a:close/>
                  <a:moveTo>
                    <a:pt x="22" y="22"/>
                  </a:moveTo>
                  <a:cubicBezTo>
                    <a:pt x="22" y="23"/>
                    <a:pt x="21" y="24"/>
                    <a:pt x="21" y="24"/>
                  </a:cubicBezTo>
                  <a:cubicBezTo>
                    <a:pt x="21" y="25"/>
                    <a:pt x="20" y="25"/>
                    <a:pt x="19" y="25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7" y="24"/>
                    <a:pt x="17" y="23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cubicBezTo>
                    <a:pt x="18" y="20"/>
                    <a:pt x="19" y="20"/>
                    <a:pt x="19" y="20"/>
                  </a:cubicBezTo>
                  <a:cubicBezTo>
                    <a:pt x="20" y="20"/>
                    <a:pt x="21" y="20"/>
                    <a:pt x="21" y="21"/>
                  </a:cubicBezTo>
                  <a:cubicBezTo>
                    <a:pt x="21" y="21"/>
                    <a:pt x="22" y="22"/>
                    <a:pt x="22" y="22"/>
                  </a:cubicBezTo>
                  <a:close/>
                  <a:moveTo>
                    <a:pt x="18" y="22"/>
                  </a:moveTo>
                  <a:cubicBezTo>
                    <a:pt x="18" y="22"/>
                    <a:pt x="19" y="21"/>
                    <a:pt x="19" y="21"/>
                  </a:cubicBezTo>
                  <a:cubicBezTo>
                    <a:pt x="20" y="21"/>
                    <a:pt x="20" y="22"/>
                    <a:pt x="20" y="22"/>
                  </a:cubicBezTo>
                  <a:cubicBezTo>
                    <a:pt x="20" y="23"/>
                    <a:pt x="20" y="24"/>
                    <a:pt x="19" y="24"/>
                  </a:cubicBezTo>
                  <a:cubicBezTo>
                    <a:pt x="19" y="24"/>
                    <a:pt x="18" y="23"/>
                    <a:pt x="18" y="22"/>
                  </a:cubicBezTo>
                  <a:close/>
                  <a:moveTo>
                    <a:pt x="29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8"/>
                    <a:pt x="29" y="18"/>
                    <a:pt x="29" y="18"/>
                  </a:cubicBezTo>
                  <a:close/>
                  <a:moveTo>
                    <a:pt x="28" y="18"/>
                  </a:moveTo>
                  <a:cubicBezTo>
                    <a:pt x="28" y="18"/>
                    <a:pt x="28" y="19"/>
                    <a:pt x="27" y="19"/>
                  </a:cubicBezTo>
                  <a:cubicBezTo>
                    <a:pt x="27" y="19"/>
                    <a:pt x="26" y="18"/>
                    <a:pt x="26" y="18"/>
                  </a:cubicBezTo>
                  <a:cubicBezTo>
                    <a:pt x="26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65"/>
            <p:cNvSpPr>
              <a:spLocks/>
            </p:cNvSpPr>
            <p:nvPr/>
          </p:nvSpPr>
          <p:spPr bwMode="auto">
            <a:xfrm>
              <a:off x="10839450" y="6213475"/>
              <a:ext cx="466725" cy="136525"/>
            </a:xfrm>
            <a:custGeom>
              <a:avLst/>
              <a:gdLst>
                <a:gd name="T0" fmla="*/ 62 w 98"/>
                <a:gd name="T1" fmla="*/ 0 h 29"/>
                <a:gd name="T2" fmla="*/ 36 w 98"/>
                <a:gd name="T3" fmla="*/ 0 h 29"/>
                <a:gd name="T4" fmla="*/ 0 w 98"/>
                <a:gd name="T5" fmla="*/ 29 h 29"/>
                <a:gd name="T6" fmla="*/ 98 w 98"/>
                <a:gd name="T7" fmla="*/ 29 h 29"/>
                <a:gd name="T8" fmla="*/ 62 w 98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9">
                  <a:moveTo>
                    <a:pt x="62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20" y="4"/>
                    <a:pt x="7" y="15"/>
                    <a:pt x="0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1" y="15"/>
                    <a:pt x="78" y="4"/>
                    <a:pt x="62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66"/>
            <p:cNvSpPr>
              <a:spLocks/>
            </p:cNvSpPr>
            <p:nvPr/>
          </p:nvSpPr>
          <p:spPr bwMode="auto">
            <a:xfrm>
              <a:off x="11010900" y="6208713"/>
              <a:ext cx="123825" cy="4763"/>
            </a:xfrm>
            <a:custGeom>
              <a:avLst/>
              <a:gdLst>
                <a:gd name="T0" fmla="*/ 13 w 26"/>
                <a:gd name="T1" fmla="*/ 0 h 1"/>
                <a:gd name="T2" fmla="*/ 0 w 26"/>
                <a:gd name="T3" fmla="*/ 1 h 1"/>
                <a:gd name="T4" fmla="*/ 26 w 26"/>
                <a:gd name="T5" fmla="*/ 1 h 1"/>
                <a:gd name="T6" fmla="*/ 13 w 2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">
                  <a:moveTo>
                    <a:pt x="13" y="0"/>
                  </a:moveTo>
                  <a:cubicBezTo>
                    <a:pt x="8" y="0"/>
                    <a:pt x="4" y="0"/>
                    <a:pt x="0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2" y="0"/>
                    <a:pt x="17" y="0"/>
                    <a:pt x="13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67"/>
            <p:cNvSpPr>
              <a:spLocks/>
            </p:cNvSpPr>
            <p:nvPr/>
          </p:nvSpPr>
          <p:spPr bwMode="auto">
            <a:xfrm>
              <a:off x="10820400" y="6535738"/>
              <a:ext cx="504825" cy="176213"/>
            </a:xfrm>
            <a:custGeom>
              <a:avLst/>
              <a:gdLst>
                <a:gd name="T0" fmla="*/ 106 w 106"/>
                <a:gd name="T1" fmla="*/ 0 h 37"/>
                <a:gd name="T2" fmla="*/ 0 w 106"/>
                <a:gd name="T3" fmla="*/ 0 h 37"/>
                <a:gd name="T4" fmla="*/ 32 w 106"/>
                <a:gd name="T5" fmla="*/ 36 h 37"/>
                <a:gd name="T6" fmla="*/ 32 w 106"/>
                <a:gd name="T7" fmla="*/ 24 h 37"/>
                <a:gd name="T8" fmla="*/ 71 w 106"/>
                <a:gd name="T9" fmla="*/ 24 h 37"/>
                <a:gd name="T10" fmla="*/ 71 w 106"/>
                <a:gd name="T11" fmla="*/ 37 h 37"/>
                <a:gd name="T12" fmla="*/ 106 w 10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7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6"/>
                    <a:pt x="16" y="30"/>
                    <a:pt x="32" y="36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88" y="31"/>
                    <a:pt x="101" y="17"/>
                    <a:pt x="10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68"/>
            <p:cNvSpPr>
              <a:spLocks/>
            </p:cNvSpPr>
            <p:nvPr/>
          </p:nvSpPr>
          <p:spPr bwMode="auto">
            <a:xfrm>
              <a:off x="10972800" y="6650038"/>
              <a:ext cx="185738" cy="76200"/>
            </a:xfrm>
            <a:custGeom>
              <a:avLst/>
              <a:gdLst>
                <a:gd name="T0" fmla="*/ 39 w 39"/>
                <a:gd name="T1" fmla="*/ 0 h 16"/>
                <a:gd name="T2" fmla="*/ 0 w 39"/>
                <a:gd name="T3" fmla="*/ 0 h 16"/>
                <a:gd name="T4" fmla="*/ 0 w 39"/>
                <a:gd name="T5" fmla="*/ 12 h 16"/>
                <a:gd name="T6" fmla="*/ 21 w 39"/>
                <a:gd name="T7" fmla="*/ 16 h 16"/>
                <a:gd name="T8" fmla="*/ 39 w 39"/>
                <a:gd name="T9" fmla="*/ 13 h 16"/>
                <a:gd name="T10" fmla="*/ 39 w 3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6">
                  <a:moveTo>
                    <a:pt x="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7" y="15"/>
                    <a:pt x="14" y="16"/>
                    <a:pt x="21" y="16"/>
                  </a:cubicBezTo>
                  <a:cubicBezTo>
                    <a:pt x="27" y="16"/>
                    <a:pt x="34" y="15"/>
                    <a:pt x="39" y="13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69"/>
            <p:cNvSpPr>
              <a:spLocks/>
            </p:cNvSpPr>
            <p:nvPr/>
          </p:nvSpPr>
          <p:spPr bwMode="auto">
            <a:xfrm>
              <a:off x="10810875" y="6350000"/>
              <a:ext cx="523875" cy="185738"/>
            </a:xfrm>
            <a:custGeom>
              <a:avLst/>
              <a:gdLst>
                <a:gd name="T0" fmla="*/ 104 w 110"/>
                <a:gd name="T1" fmla="*/ 0 h 39"/>
                <a:gd name="T2" fmla="*/ 6 w 110"/>
                <a:gd name="T3" fmla="*/ 0 h 39"/>
                <a:gd name="T4" fmla="*/ 0 w 110"/>
                <a:gd name="T5" fmla="*/ 25 h 39"/>
                <a:gd name="T6" fmla="*/ 2 w 110"/>
                <a:gd name="T7" fmla="*/ 39 h 39"/>
                <a:gd name="T8" fmla="*/ 108 w 110"/>
                <a:gd name="T9" fmla="*/ 39 h 39"/>
                <a:gd name="T10" fmla="*/ 110 w 110"/>
                <a:gd name="T11" fmla="*/ 25 h 39"/>
                <a:gd name="T12" fmla="*/ 104 w 11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39">
                  <a:moveTo>
                    <a:pt x="10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7"/>
                    <a:pt x="0" y="16"/>
                    <a:pt x="0" y="25"/>
                  </a:cubicBezTo>
                  <a:cubicBezTo>
                    <a:pt x="0" y="29"/>
                    <a:pt x="1" y="34"/>
                    <a:pt x="2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9" y="34"/>
                    <a:pt x="110" y="29"/>
                    <a:pt x="110" y="25"/>
                  </a:cubicBezTo>
                  <a:cubicBezTo>
                    <a:pt x="110" y="16"/>
                    <a:pt x="108" y="7"/>
                    <a:pt x="104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Oval 70"/>
            <p:cNvSpPr>
              <a:spLocks noChangeArrowheads="1"/>
            </p:cNvSpPr>
            <p:nvPr/>
          </p:nvSpPr>
          <p:spPr bwMode="auto">
            <a:xfrm>
              <a:off x="10715625" y="6108700"/>
              <a:ext cx="519113" cy="522288"/>
            </a:xfrm>
            <a:prstGeom prst="ellipse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71"/>
            <p:cNvSpPr>
              <a:spLocks noEditPoints="1"/>
            </p:cNvSpPr>
            <p:nvPr/>
          </p:nvSpPr>
          <p:spPr bwMode="auto">
            <a:xfrm>
              <a:off x="10844213" y="6261100"/>
              <a:ext cx="261938" cy="217488"/>
            </a:xfrm>
            <a:custGeom>
              <a:avLst/>
              <a:gdLst>
                <a:gd name="T0" fmla="*/ 52 w 55"/>
                <a:gd name="T1" fmla="*/ 44 h 46"/>
                <a:gd name="T2" fmla="*/ 0 w 55"/>
                <a:gd name="T3" fmla="*/ 8 h 46"/>
                <a:gd name="T4" fmla="*/ 0 w 55"/>
                <a:gd name="T5" fmla="*/ 46 h 46"/>
                <a:gd name="T6" fmla="*/ 55 w 55"/>
                <a:gd name="T7" fmla="*/ 0 h 46"/>
                <a:gd name="T8" fmla="*/ 0 w 55"/>
                <a:gd name="T9" fmla="*/ 0 h 46"/>
                <a:gd name="T10" fmla="*/ 32 w 55"/>
                <a:gd name="T11" fmla="*/ 26 h 46"/>
                <a:gd name="T12" fmla="*/ 30 w 55"/>
                <a:gd name="T13" fmla="*/ 23 h 46"/>
                <a:gd name="T14" fmla="*/ 29 w 55"/>
                <a:gd name="T15" fmla="*/ 22 h 46"/>
                <a:gd name="T16" fmla="*/ 26 w 55"/>
                <a:gd name="T17" fmla="*/ 20 h 46"/>
                <a:gd name="T18" fmla="*/ 23 w 55"/>
                <a:gd name="T19" fmla="*/ 20 h 46"/>
                <a:gd name="T20" fmla="*/ 20 w 55"/>
                <a:gd name="T21" fmla="*/ 22 h 46"/>
                <a:gd name="T22" fmla="*/ 18 w 55"/>
                <a:gd name="T23" fmla="*/ 23 h 46"/>
                <a:gd name="T24" fmla="*/ 17 w 55"/>
                <a:gd name="T25" fmla="*/ 26 h 46"/>
                <a:gd name="T26" fmla="*/ 16 w 55"/>
                <a:gd name="T27" fmla="*/ 28 h 46"/>
                <a:gd name="T28" fmla="*/ 17 w 55"/>
                <a:gd name="T29" fmla="*/ 31 h 46"/>
                <a:gd name="T30" fmla="*/ 18 w 55"/>
                <a:gd name="T31" fmla="*/ 33 h 46"/>
                <a:gd name="T32" fmla="*/ 21 w 55"/>
                <a:gd name="T33" fmla="*/ 36 h 46"/>
                <a:gd name="T34" fmla="*/ 23 w 55"/>
                <a:gd name="T35" fmla="*/ 36 h 46"/>
                <a:gd name="T36" fmla="*/ 25 w 55"/>
                <a:gd name="T37" fmla="*/ 34 h 46"/>
                <a:gd name="T38" fmla="*/ 28 w 55"/>
                <a:gd name="T39" fmla="*/ 36 h 46"/>
                <a:gd name="T40" fmla="*/ 28 w 55"/>
                <a:gd name="T41" fmla="*/ 33 h 46"/>
                <a:gd name="T42" fmla="*/ 32 w 55"/>
                <a:gd name="T43" fmla="*/ 32 h 46"/>
                <a:gd name="T44" fmla="*/ 30 w 55"/>
                <a:gd name="T45" fmla="*/ 29 h 46"/>
                <a:gd name="T46" fmla="*/ 28 w 55"/>
                <a:gd name="T47" fmla="*/ 29 h 46"/>
                <a:gd name="T48" fmla="*/ 22 w 55"/>
                <a:gd name="T49" fmla="*/ 31 h 46"/>
                <a:gd name="T50" fmla="*/ 24 w 55"/>
                <a:gd name="T51" fmla="*/ 25 h 46"/>
                <a:gd name="T52" fmla="*/ 23 w 55"/>
                <a:gd name="T53" fmla="*/ 29 h 46"/>
                <a:gd name="T54" fmla="*/ 24 w 55"/>
                <a:gd name="T55" fmla="*/ 30 h 46"/>
                <a:gd name="T56" fmla="*/ 38 w 55"/>
                <a:gd name="T57" fmla="*/ 23 h 46"/>
                <a:gd name="T58" fmla="*/ 39 w 55"/>
                <a:gd name="T59" fmla="*/ 21 h 46"/>
                <a:gd name="T60" fmla="*/ 38 w 55"/>
                <a:gd name="T61" fmla="*/ 20 h 46"/>
                <a:gd name="T62" fmla="*/ 36 w 55"/>
                <a:gd name="T63" fmla="*/ 20 h 46"/>
                <a:gd name="T64" fmla="*/ 34 w 55"/>
                <a:gd name="T65" fmla="*/ 18 h 46"/>
                <a:gd name="T66" fmla="*/ 32 w 55"/>
                <a:gd name="T67" fmla="*/ 20 h 46"/>
                <a:gd name="T68" fmla="*/ 31 w 55"/>
                <a:gd name="T69" fmla="*/ 20 h 46"/>
                <a:gd name="T70" fmla="*/ 30 w 55"/>
                <a:gd name="T71" fmla="*/ 21 h 46"/>
                <a:gd name="T72" fmla="*/ 31 w 55"/>
                <a:gd name="T73" fmla="*/ 23 h 46"/>
                <a:gd name="T74" fmla="*/ 30 w 55"/>
                <a:gd name="T75" fmla="*/ 25 h 46"/>
                <a:gd name="T76" fmla="*/ 31 w 55"/>
                <a:gd name="T77" fmla="*/ 25 h 46"/>
                <a:gd name="T78" fmla="*/ 34 w 55"/>
                <a:gd name="T79" fmla="*/ 27 h 46"/>
                <a:gd name="T80" fmla="*/ 35 w 55"/>
                <a:gd name="T81" fmla="*/ 27 h 46"/>
                <a:gd name="T82" fmla="*/ 38 w 55"/>
                <a:gd name="T83" fmla="*/ 25 h 46"/>
                <a:gd name="T84" fmla="*/ 39 w 55"/>
                <a:gd name="T85" fmla="*/ 25 h 46"/>
                <a:gd name="T86" fmla="*/ 38 w 55"/>
                <a:gd name="T87" fmla="*/ 23 h 46"/>
                <a:gd name="T88" fmla="*/ 33 w 55"/>
                <a:gd name="T8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" h="46">
                  <a:moveTo>
                    <a:pt x="3" y="11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3" y="11"/>
                    <a:pt x="3" y="11"/>
                    <a:pt x="3" y="11"/>
                  </a:cubicBezTo>
                  <a:close/>
                  <a:moveTo>
                    <a:pt x="0" y="8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8"/>
                    <a:pt x="0" y="8"/>
                    <a:pt x="0" y="8"/>
                  </a:cubicBezTo>
                  <a:close/>
                  <a:moveTo>
                    <a:pt x="0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3" y="28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28"/>
                    <a:pt x="32" y="28"/>
                    <a:pt x="32" y="28"/>
                  </a:cubicBezTo>
                  <a:lnTo>
                    <a:pt x="33" y="28"/>
                  </a:lnTo>
                  <a:close/>
                  <a:moveTo>
                    <a:pt x="28" y="29"/>
                  </a:moveTo>
                  <a:cubicBezTo>
                    <a:pt x="28" y="29"/>
                    <a:pt x="27" y="30"/>
                    <a:pt x="27" y="31"/>
                  </a:cubicBezTo>
                  <a:cubicBezTo>
                    <a:pt x="26" y="31"/>
                    <a:pt x="25" y="32"/>
                    <a:pt x="24" y="32"/>
                  </a:cubicBezTo>
                  <a:cubicBezTo>
                    <a:pt x="23" y="32"/>
                    <a:pt x="23" y="31"/>
                    <a:pt x="22" y="31"/>
                  </a:cubicBezTo>
                  <a:cubicBezTo>
                    <a:pt x="22" y="30"/>
                    <a:pt x="21" y="29"/>
                    <a:pt x="21" y="29"/>
                  </a:cubicBezTo>
                  <a:cubicBezTo>
                    <a:pt x="21" y="28"/>
                    <a:pt x="22" y="27"/>
                    <a:pt x="22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5" y="25"/>
                    <a:pt x="26" y="26"/>
                    <a:pt x="27" y="26"/>
                  </a:cubicBezTo>
                  <a:cubicBezTo>
                    <a:pt x="27" y="27"/>
                    <a:pt x="28" y="28"/>
                    <a:pt x="28" y="29"/>
                  </a:cubicBezTo>
                  <a:close/>
                  <a:moveTo>
                    <a:pt x="23" y="29"/>
                  </a:moveTo>
                  <a:cubicBezTo>
                    <a:pt x="23" y="28"/>
                    <a:pt x="24" y="27"/>
                    <a:pt x="24" y="27"/>
                  </a:cubicBezTo>
                  <a:cubicBezTo>
                    <a:pt x="25" y="27"/>
                    <a:pt x="26" y="28"/>
                    <a:pt x="26" y="29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lose/>
                  <a:moveTo>
                    <a:pt x="38" y="23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5"/>
                    <a:pt x="37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3"/>
                    <a:pt x="38" y="23"/>
                    <a:pt x="38" y="23"/>
                  </a:cubicBezTo>
                  <a:close/>
                  <a:moveTo>
                    <a:pt x="36" y="23"/>
                  </a:moveTo>
                  <a:cubicBezTo>
                    <a:pt x="36" y="23"/>
                    <a:pt x="35" y="24"/>
                    <a:pt x="34" y="24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2"/>
                    <a:pt x="34" y="22"/>
                    <a:pt x="34" y="22"/>
                  </a:cubicBezTo>
                  <a:cubicBezTo>
                    <a:pt x="35" y="22"/>
                    <a:pt x="36" y="22"/>
                    <a:pt x="36" y="23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Rectangle 134"/>
          <p:cNvSpPr/>
          <p:nvPr/>
        </p:nvSpPr>
        <p:spPr bwMode="auto">
          <a:xfrm>
            <a:off x="9029555" y="2088458"/>
            <a:ext cx="3497973" cy="4899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0215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1311533" y="6252116"/>
            <a:ext cx="665727" cy="457200"/>
            <a:chOff x="458672" y="4322842"/>
            <a:chExt cx="1543930" cy="1060324"/>
          </a:xfrm>
        </p:grpSpPr>
        <p:sp>
          <p:nvSpPr>
            <p:cNvPr id="22" name="Rectangle 21"/>
            <p:cNvSpPr/>
            <p:nvPr/>
          </p:nvSpPr>
          <p:spPr>
            <a:xfrm>
              <a:off x="458672" y="4322842"/>
              <a:ext cx="1543930" cy="10603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lIns="93239" tIns="46620" rIns="93239" bIns="46620" rtlCol="0" anchor="t"/>
            <a:lstStyle/>
            <a:p>
              <a:pPr defTabSz="932563"/>
              <a:endParaRPr lang="en-US" sz="1326" dirty="0">
                <a:solidFill>
                  <a:srgbClr val="FFFFFF">
                    <a:alpha val="99000"/>
                  </a:srgbClr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7112" y="4450449"/>
              <a:ext cx="970950" cy="805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865631" y="4744294"/>
              <a:ext cx="7280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65631" y="4922717"/>
              <a:ext cx="7280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65631" y="5101140"/>
              <a:ext cx="7280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6802" y="4581150"/>
              <a:ext cx="73687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1007710" y="4598294"/>
              <a:ext cx="437275" cy="4427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55421" y="4665051"/>
              <a:ext cx="344183" cy="34972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add-in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951"/>
          <a:stretch/>
        </p:blipFill>
        <p:spPr>
          <a:xfrm>
            <a:off x="453729" y="1211287"/>
            <a:ext cx="7310491" cy="4663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882"/>
          <a:stretch/>
        </p:blipFill>
        <p:spPr>
          <a:xfrm>
            <a:off x="2455153" y="1211287"/>
            <a:ext cx="7305334" cy="46630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890"/>
          <a:stretch/>
        </p:blipFill>
        <p:spPr>
          <a:xfrm>
            <a:off x="4692007" y="1211287"/>
            <a:ext cx="7305937" cy="4663017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10305860" y="167118"/>
            <a:ext cx="2043304" cy="287338"/>
            <a:chOff x="10305860" y="167118"/>
            <a:chExt cx="2043304" cy="287338"/>
          </a:xfrm>
        </p:grpSpPr>
        <p:sp>
          <p:nvSpPr>
            <p:cNvPr id="27" name="TextBox 26"/>
            <p:cNvSpPr txBox="1"/>
            <p:nvPr/>
          </p:nvSpPr>
          <p:spPr>
            <a:xfrm>
              <a:off x="10305860" y="167118"/>
              <a:ext cx="2043304" cy="287338"/>
            </a:xfrm>
            <a:prstGeom prst="rect">
              <a:avLst/>
            </a:prstGeom>
            <a:noFill/>
          </p:spPr>
          <p:txBody>
            <a:bodyPr wrap="square" lIns="146304" tIns="91440" rIns="146304" bIns="9144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8367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</a:rPr>
                <a:t>Office add-in samples</a:t>
              </a:r>
            </a:p>
          </p:txBody>
        </p:sp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10315880" y="273050"/>
              <a:ext cx="94752" cy="136391"/>
            </a:xfrm>
            <a:custGeom>
              <a:avLst/>
              <a:gdLst>
                <a:gd name="T0" fmla="*/ 0 w 301"/>
                <a:gd name="T1" fmla="*/ 435 h 435"/>
                <a:gd name="T2" fmla="*/ 0 w 301"/>
                <a:gd name="T3" fmla="*/ 401 h 435"/>
                <a:gd name="T4" fmla="*/ 9 w 301"/>
                <a:gd name="T5" fmla="*/ 337 h 435"/>
                <a:gd name="T6" fmla="*/ 37 w 301"/>
                <a:gd name="T7" fmla="*/ 287 h 435"/>
                <a:gd name="T8" fmla="*/ 104 w 301"/>
                <a:gd name="T9" fmla="*/ 226 h 435"/>
                <a:gd name="T10" fmla="*/ 149 w 301"/>
                <a:gd name="T11" fmla="*/ 188 h 435"/>
                <a:gd name="T12" fmla="*/ 166 w 301"/>
                <a:gd name="T13" fmla="*/ 165 h 435"/>
                <a:gd name="T14" fmla="*/ 172 w 301"/>
                <a:gd name="T15" fmla="*/ 141 h 435"/>
                <a:gd name="T16" fmla="*/ 120 w 301"/>
                <a:gd name="T17" fmla="*/ 98 h 435"/>
                <a:gd name="T18" fmla="*/ 21 w 301"/>
                <a:gd name="T19" fmla="*/ 136 h 435"/>
                <a:gd name="T20" fmla="*/ 21 w 301"/>
                <a:gd name="T21" fmla="*/ 32 h 435"/>
                <a:gd name="T22" fmla="*/ 88 w 301"/>
                <a:gd name="T23" fmla="*/ 7 h 435"/>
                <a:gd name="T24" fmla="*/ 151 w 301"/>
                <a:gd name="T25" fmla="*/ 0 h 435"/>
                <a:gd name="T26" fmla="*/ 259 w 301"/>
                <a:gd name="T27" fmla="*/ 33 h 435"/>
                <a:gd name="T28" fmla="*/ 298 w 301"/>
                <a:gd name="T29" fmla="*/ 127 h 435"/>
                <a:gd name="T30" fmla="*/ 278 w 301"/>
                <a:gd name="T31" fmla="*/ 205 h 435"/>
                <a:gd name="T32" fmla="*/ 203 w 301"/>
                <a:gd name="T33" fmla="*/ 273 h 435"/>
                <a:gd name="T34" fmla="*/ 148 w 301"/>
                <a:gd name="T35" fmla="*/ 312 h 435"/>
                <a:gd name="T36" fmla="*/ 134 w 301"/>
                <a:gd name="T37" fmla="*/ 333 h 435"/>
                <a:gd name="T38" fmla="*/ 301 w 301"/>
                <a:gd name="T39" fmla="*/ 333 h 435"/>
                <a:gd name="T40" fmla="*/ 301 w 301"/>
                <a:gd name="T41" fmla="*/ 435 h 435"/>
                <a:gd name="T42" fmla="*/ 0 w 301"/>
                <a:gd name="T43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1" h="435">
                  <a:moveTo>
                    <a:pt x="0" y="435"/>
                  </a:moveTo>
                  <a:cubicBezTo>
                    <a:pt x="0" y="401"/>
                    <a:pt x="0" y="401"/>
                    <a:pt x="0" y="401"/>
                  </a:cubicBezTo>
                  <a:cubicBezTo>
                    <a:pt x="0" y="377"/>
                    <a:pt x="3" y="355"/>
                    <a:pt x="9" y="337"/>
                  </a:cubicBezTo>
                  <a:cubicBezTo>
                    <a:pt x="15" y="320"/>
                    <a:pt x="24" y="303"/>
                    <a:pt x="37" y="287"/>
                  </a:cubicBezTo>
                  <a:cubicBezTo>
                    <a:pt x="50" y="271"/>
                    <a:pt x="72" y="251"/>
                    <a:pt x="104" y="226"/>
                  </a:cubicBezTo>
                  <a:cubicBezTo>
                    <a:pt x="127" y="208"/>
                    <a:pt x="142" y="195"/>
                    <a:pt x="149" y="188"/>
                  </a:cubicBezTo>
                  <a:cubicBezTo>
                    <a:pt x="157" y="180"/>
                    <a:pt x="162" y="172"/>
                    <a:pt x="166" y="165"/>
                  </a:cubicBezTo>
                  <a:cubicBezTo>
                    <a:pt x="170" y="157"/>
                    <a:pt x="172" y="149"/>
                    <a:pt x="172" y="141"/>
                  </a:cubicBezTo>
                  <a:cubicBezTo>
                    <a:pt x="172" y="112"/>
                    <a:pt x="154" y="98"/>
                    <a:pt x="120" y="98"/>
                  </a:cubicBezTo>
                  <a:cubicBezTo>
                    <a:pt x="85" y="98"/>
                    <a:pt x="52" y="111"/>
                    <a:pt x="21" y="136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45" y="20"/>
                    <a:pt x="67" y="12"/>
                    <a:pt x="88" y="7"/>
                  </a:cubicBezTo>
                  <a:cubicBezTo>
                    <a:pt x="108" y="2"/>
                    <a:pt x="129" y="0"/>
                    <a:pt x="151" y="0"/>
                  </a:cubicBezTo>
                  <a:cubicBezTo>
                    <a:pt x="198" y="0"/>
                    <a:pt x="234" y="11"/>
                    <a:pt x="259" y="33"/>
                  </a:cubicBezTo>
                  <a:cubicBezTo>
                    <a:pt x="285" y="55"/>
                    <a:pt x="298" y="87"/>
                    <a:pt x="298" y="127"/>
                  </a:cubicBezTo>
                  <a:cubicBezTo>
                    <a:pt x="298" y="158"/>
                    <a:pt x="291" y="184"/>
                    <a:pt x="278" y="205"/>
                  </a:cubicBezTo>
                  <a:cubicBezTo>
                    <a:pt x="264" y="227"/>
                    <a:pt x="239" y="249"/>
                    <a:pt x="203" y="273"/>
                  </a:cubicBezTo>
                  <a:cubicBezTo>
                    <a:pt x="175" y="291"/>
                    <a:pt x="157" y="304"/>
                    <a:pt x="148" y="312"/>
                  </a:cubicBezTo>
                  <a:cubicBezTo>
                    <a:pt x="139" y="320"/>
                    <a:pt x="134" y="327"/>
                    <a:pt x="134" y="333"/>
                  </a:cubicBezTo>
                  <a:cubicBezTo>
                    <a:pt x="301" y="333"/>
                    <a:pt x="301" y="333"/>
                    <a:pt x="301" y="333"/>
                  </a:cubicBezTo>
                  <a:cubicBezTo>
                    <a:pt x="301" y="435"/>
                    <a:pt x="301" y="435"/>
                    <a:pt x="301" y="435"/>
                  </a:cubicBezTo>
                  <a:lnTo>
                    <a:pt x="0" y="4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53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  <a:t>Office add-ins</a:t>
            </a:r>
            <a:br>
              <a:rPr lang="en-US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3198" dirty="0">
                <a:gradFill>
                  <a:gsLst>
                    <a:gs pos="17500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  <a:t>A new way to build extensions for Office</a:t>
            </a:r>
            <a:endParaRPr lang="en-US" dirty="0">
              <a:gradFill>
                <a:gsLst>
                  <a:gs pos="17500">
                    <a:schemeClr val="tx1"/>
                  </a:gs>
                  <a:gs pos="54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09805" y="4597852"/>
            <a:ext cx="437099" cy="4425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386" tIns="45694" rIns="91386" bIns="45694" rtlCol="0" anchor="ctr"/>
          <a:lstStyle/>
          <a:p>
            <a:pPr algn="ctr" defTabSz="914005"/>
            <a:endParaRPr lang="en-US" sz="1799" dirty="0">
              <a:solidFill>
                <a:srgbClr val="000000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438330" y="3965888"/>
            <a:ext cx="8980353" cy="1138771"/>
            <a:chOff x="438330" y="3954457"/>
            <a:chExt cx="8980353" cy="1138771"/>
          </a:xfrm>
        </p:grpSpPr>
        <p:sp>
          <p:nvSpPr>
            <p:cNvPr id="14" name="Text Placeholder 2"/>
            <p:cNvSpPr txBox="1">
              <a:spLocks/>
            </p:cNvSpPr>
            <p:nvPr/>
          </p:nvSpPr>
          <p:spPr>
            <a:xfrm>
              <a:off x="2012043" y="3954457"/>
              <a:ext cx="7406640" cy="1138771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Content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that runs within a document content with read/write access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Excel, PowerPoint, Access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438330" y="3993894"/>
              <a:ext cx="1543309" cy="1059897"/>
              <a:chOff x="460988" y="4322512"/>
              <a:chExt cx="1543309" cy="105989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60988" y="4322512"/>
                <a:ext cx="1543309" cy="105989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759308" y="4450066"/>
                <a:ext cx="970559" cy="804789"/>
                <a:chOff x="759308" y="4450066"/>
                <a:chExt cx="970559" cy="804789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759308" y="4450066"/>
                  <a:ext cx="970559" cy="8047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867783" y="4743793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867783" y="4922144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>
                  <a:off x="867783" y="5100495"/>
                  <a:ext cx="72775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858958" y="4580715"/>
                  <a:ext cx="73658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12" name="Rectangle 11"/>
                <p:cNvSpPr/>
                <p:nvPr/>
              </p:nvSpPr>
              <p:spPr>
                <a:xfrm>
                  <a:off x="1057497" y="4664582"/>
                  <a:ext cx="344045" cy="349582"/>
                </a:xfrm>
                <a:prstGeom prst="rect">
                  <a:avLst/>
                </a:prstGeom>
                <a:solidFill>
                  <a:schemeClr val="accent6"/>
                </a:solidFill>
                <a:ln w="25400" cap="sq">
                  <a:solidFill>
                    <a:srgbClr val="F2F2F2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60" name="Group 59"/>
          <p:cNvGrpSpPr/>
          <p:nvPr/>
        </p:nvGrpSpPr>
        <p:grpSpPr>
          <a:xfrm>
            <a:off x="438330" y="1611330"/>
            <a:ext cx="8980353" cy="1138773"/>
            <a:chOff x="438330" y="1611330"/>
            <a:chExt cx="8980353" cy="1138773"/>
          </a:xfrm>
        </p:grpSpPr>
        <p:sp>
          <p:nvSpPr>
            <p:cNvPr id="16" name="Text Placeholder 2"/>
            <p:cNvSpPr txBox="1">
              <a:spLocks/>
            </p:cNvSpPr>
            <p:nvPr/>
          </p:nvSpPr>
          <p:spPr>
            <a:xfrm>
              <a:off x="2012043" y="1611330"/>
              <a:ext cx="7406640" cy="1138773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Contextual mail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launched contextually from a mail message or appointment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Outlook and Outlook Web Access (OWA)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438330" y="1650767"/>
              <a:ext cx="1543309" cy="1059898"/>
              <a:chOff x="460988" y="1963984"/>
              <a:chExt cx="1543309" cy="105989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60988" y="1963984"/>
                <a:ext cx="1543309" cy="105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31446" y="2139780"/>
                <a:ext cx="940191" cy="7134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8841" y="2137230"/>
                <a:ext cx="312340" cy="7134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567953" y="2319634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67952" y="2497985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67953" y="2676336"/>
                <a:ext cx="3232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958463" y="2257280"/>
                <a:ext cx="876345" cy="28879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386" tIns="45694" rIns="91386" bIns="45694" rtlCol="0" anchor="ctr"/>
              <a:lstStyle/>
              <a:p>
                <a:pPr algn="ctr" defTabSz="914005"/>
                <a:endParaRPr lang="en-US" sz="1799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438331" y="5143164"/>
            <a:ext cx="8980352" cy="1138771"/>
            <a:chOff x="438331" y="5143164"/>
            <a:chExt cx="8980352" cy="1138771"/>
          </a:xfrm>
        </p:grpSpPr>
        <p:sp>
          <p:nvSpPr>
            <p:cNvPr id="29" name="Text Placeholder 2"/>
            <p:cNvSpPr txBox="1">
              <a:spLocks/>
            </p:cNvSpPr>
            <p:nvPr/>
          </p:nvSpPr>
          <p:spPr>
            <a:xfrm>
              <a:off x="2012043" y="5143164"/>
              <a:ext cx="7406640" cy="1138771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Add-in command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Command in the Office UI to launch add-in or perform UI-less operation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Outlook and Outlook Web Access (OWA)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38331" y="5182601"/>
              <a:ext cx="1543309" cy="1059897"/>
              <a:chOff x="460989" y="5509964"/>
              <a:chExt cx="1543309" cy="1059897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60989" y="5509964"/>
                <a:ext cx="1543309" cy="105989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606344" y="5648178"/>
                <a:ext cx="1258381" cy="800177"/>
                <a:chOff x="606344" y="5648178"/>
                <a:chExt cx="1258381" cy="800177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608758" y="5962738"/>
                  <a:ext cx="1255967" cy="48561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606344" y="5648178"/>
                  <a:ext cx="1258381" cy="27990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676152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911564" y="5692770"/>
                  <a:ext cx="182806" cy="18280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144845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1378025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1609207" y="5692770"/>
                  <a:ext cx="182806" cy="18280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61" name="Group 60"/>
          <p:cNvGrpSpPr/>
          <p:nvPr/>
        </p:nvGrpSpPr>
        <p:grpSpPr>
          <a:xfrm>
            <a:off x="438332" y="2788609"/>
            <a:ext cx="8980351" cy="1138773"/>
            <a:chOff x="438332" y="2765750"/>
            <a:chExt cx="8980351" cy="1138773"/>
          </a:xfrm>
        </p:grpSpPr>
        <p:sp>
          <p:nvSpPr>
            <p:cNvPr id="43" name="Text Placeholder 2"/>
            <p:cNvSpPr txBox="1">
              <a:spLocks/>
            </p:cNvSpPr>
            <p:nvPr/>
          </p:nvSpPr>
          <p:spPr>
            <a:xfrm>
              <a:off x="2012043" y="2765750"/>
              <a:ext cx="7406640" cy="1138773"/>
            </a:xfrm>
            <a:prstGeom prst="rect">
              <a:avLst/>
            </a:prstGeom>
          </p:spPr>
          <p:txBody>
            <a:bodyPr lIns="146304" tIns="91440" rIns="146304" bIns="9144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23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  <a:latin typeface="Segoe UI Light"/>
                </a:rPr>
                <a:t>Task pane add-in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Add-in that runs beside a document/mail with read/write access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599" dirty="0">
                  <a:gradFill>
                    <a:gsLst>
                      <a:gs pos="17500">
                        <a:schemeClr val="tx1"/>
                      </a:gs>
                      <a:gs pos="54000">
                        <a:schemeClr val="tx1"/>
                      </a:gs>
                    </a:gsLst>
                    <a:lin ang="5400000" scaled="0"/>
                  </a:gradFill>
                </a:rPr>
                <a:t>Word, Excel, PowerPoint, Project, Outlook 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38332" y="2805187"/>
              <a:ext cx="1543309" cy="1059898"/>
              <a:chOff x="460990" y="3143498"/>
              <a:chExt cx="1543309" cy="1059898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460990" y="3143498"/>
                <a:ext cx="1543309" cy="105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383" tIns="45692" rIns="91383" bIns="45692" rtlCol="0" anchor="t"/>
              <a:lstStyle/>
              <a:p>
                <a:pPr defTabSz="914005"/>
                <a:endParaRPr lang="en-US" sz="1299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747364" y="3271053"/>
                <a:ext cx="970560" cy="804789"/>
                <a:chOff x="747364" y="3271053"/>
                <a:chExt cx="970560" cy="804789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747364" y="3271053"/>
                  <a:ext cx="970560" cy="8047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1322584" y="3321172"/>
                  <a:ext cx="344045" cy="70137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860473" y="3812924"/>
                  <a:ext cx="32322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858960" y="3957249"/>
                  <a:ext cx="32322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38" name="Rectangle 37"/>
                <p:cNvSpPr/>
                <p:nvPr/>
              </p:nvSpPr>
              <p:spPr>
                <a:xfrm>
                  <a:off x="858960" y="3325032"/>
                  <a:ext cx="324741" cy="355707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386" tIns="45694" rIns="91386" bIns="45694" rtlCol="0" anchor="ctr"/>
                <a:lstStyle/>
                <a:p>
                  <a:pPr algn="ctr" defTabSz="914005"/>
                  <a:endParaRPr lang="en-US" sz="1799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sp>
        <p:nvSpPr>
          <p:cNvPr id="3" name="Rectangle 2" hidden="1"/>
          <p:cNvSpPr/>
          <p:nvPr/>
        </p:nvSpPr>
        <p:spPr bwMode="auto">
          <a:xfrm>
            <a:off x="209006" y="3067427"/>
            <a:ext cx="8786948" cy="37165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274639" y="1524318"/>
            <a:ext cx="8786948" cy="361277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0305860" y="167118"/>
            <a:ext cx="2043304" cy="287338"/>
            <a:chOff x="10305860" y="167118"/>
            <a:chExt cx="2043304" cy="287338"/>
          </a:xfrm>
        </p:grpSpPr>
        <p:sp>
          <p:nvSpPr>
            <p:cNvPr id="64" name="TextBox 63"/>
            <p:cNvSpPr txBox="1"/>
            <p:nvPr/>
          </p:nvSpPr>
          <p:spPr>
            <a:xfrm>
              <a:off x="10305860" y="167118"/>
              <a:ext cx="2043304" cy="287338"/>
            </a:xfrm>
            <a:prstGeom prst="rect">
              <a:avLst/>
            </a:prstGeom>
            <a:noFill/>
          </p:spPr>
          <p:txBody>
            <a:bodyPr wrap="square" lIns="146304" tIns="91440" rIns="146304" bIns="9144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8367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</a:rPr>
                <a:t>Office add-in samples</a:t>
              </a:r>
            </a:p>
          </p:txBody>
        </p:sp>
        <p:sp>
          <p:nvSpPr>
            <p:cNvPr id="65" name="Freeform 5"/>
            <p:cNvSpPr>
              <a:spLocks/>
            </p:cNvSpPr>
            <p:nvPr/>
          </p:nvSpPr>
          <p:spPr bwMode="auto">
            <a:xfrm>
              <a:off x="10315880" y="273050"/>
              <a:ext cx="94752" cy="136391"/>
            </a:xfrm>
            <a:custGeom>
              <a:avLst/>
              <a:gdLst>
                <a:gd name="T0" fmla="*/ 0 w 301"/>
                <a:gd name="T1" fmla="*/ 435 h 435"/>
                <a:gd name="T2" fmla="*/ 0 w 301"/>
                <a:gd name="T3" fmla="*/ 401 h 435"/>
                <a:gd name="T4" fmla="*/ 9 w 301"/>
                <a:gd name="T5" fmla="*/ 337 h 435"/>
                <a:gd name="T6" fmla="*/ 37 w 301"/>
                <a:gd name="T7" fmla="*/ 287 h 435"/>
                <a:gd name="T8" fmla="*/ 104 w 301"/>
                <a:gd name="T9" fmla="*/ 226 h 435"/>
                <a:gd name="T10" fmla="*/ 149 w 301"/>
                <a:gd name="T11" fmla="*/ 188 h 435"/>
                <a:gd name="T12" fmla="*/ 166 w 301"/>
                <a:gd name="T13" fmla="*/ 165 h 435"/>
                <a:gd name="T14" fmla="*/ 172 w 301"/>
                <a:gd name="T15" fmla="*/ 141 h 435"/>
                <a:gd name="T16" fmla="*/ 120 w 301"/>
                <a:gd name="T17" fmla="*/ 98 h 435"/>
                <a:gd name="T18" fmla="*/ 21 w 301"/>
                <a:gd name="T19" fmla="*/ 136 h 435"/>
                <a:gd name="T20" fmla="*/ 21 w 301"/>
                <a:gd name="T21" fmla="*/ 32 h 435"/>
                <a:gd name="T22" fmla="*/ 88 w 301"/>
                <a:gd name="T23" fmla="*/ 7 h 435"/>
                <a:gd name="T24" fmla="*/ 151 w 301"/>
                <a:gd name="T25" fmla="*/ 0 h 435"/>
                <a:gd name="T26" fmla="*/ 259 w 301"/>
                <a:gd name="T27" fmla="*/ 33 h 435"/>
                <a:gd name="T28" fmla="*/ 298 w 301"/>
                <a:gd name="T29" fmla="*/ 127 h 435"/>
                <a:gd name="T30" fmla="*/ 278 w 301"/>
                <a:gd name="T31" fmla="*/ 205 h 435"/>
                <a:gd name="T32" fmla="*/ 203 w 301"/>
                <a:gd name="T33" fmla="*/ 273 h 435"/>
                <a:gd name="T34" fmla="*/ 148 w 301"/>
                <a:gd name="T35" fmla="*/ 312 h 435"/>
                <a:gd name="T36" fmla="*/ 134 w 301"/>
                <a:gd name="T37" fmla="*/ 333 h 435"/>
                <a:gd name="T38" fmla="*/ 301 w 301"/>
                <a:gd name="T39" fmla="*/ 333 h 435"/>
                <a:gd name="T40" fmla="*/ 301 w 301"/>
                <a:gd name="T41" fmla="*/ 435 h 435"/>
                <a:gd name="T42" fmla="*/ 0 w 301"/>
                <a:gd name="T43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1" h="435">
                  <a:moveTo>
                    <a:pt x="0" y="435"/>
                  </a:moveTo>
                  <a:cubicBezTo>
                    <a:pt x="0" y="401"/>
                    <a:pt x="0" y="401"/>
                    <a:pt x="0" y="401"/>
                  </a:cubicBezTo>
                  <a:cubicBezTo>
                    <a:pt x="0" y="377"/>
                    <a:pt x="3" y="355"/>
                    <a:pt x="9" y="337"/>
                  </a:cubicBezTo>
                  <a:cubicBezTo>
                    <a:pt x="15" y="320"/>
                    <a:pt x="24" y="303"/>
                    <a:pt x="37" y="287"/>
                  </a:cubicBezTo>
                  <a:cubicBezTo>
                    <a:pt x="50" y="271"/>
                    <a:pt x="72" y="251"/>
                    <a:pt x="104" y="226"/>
                  </a:cubicBezTo>
                  <a:cubicBezTo>
                    <a:pt x="127" y="208"/>
                    <a:pt x="142" y="195"/>
                    <a:pt x="149" y="188"/>
                  </a:cubicBezTo>
                  <a:cubicBezTo>
                    <a:pt x="157" y="180"/>
                    <a:pt x="162" y="172"/>
                    <a:pt x="166" y="165"/>
                  </a:cubicBezTo>
                  <a:cubicBezTo>
                    <a:pt x="170" y="157"/>
                    <a:pt x="172" y="149"/>
                    <a:pt x="172" y="141"/>
                  </a:cubicBezTo>
                  <a:cubicBezTo>
                    <a:pt x="172" y="112"/>
                    <a:pt x="154" y="98"/>
                    <a:pt x="120" y="98"/>
                  </a:cubicBezTo>
                  <a:cubicBezTo>
                    <a:pt x="85" y="98"/>
                    <a:pt x="52" y="111"/>
                    <a:pt x="21" y="136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45" y="20"/>
                    <a:pt x="67" y="12"/>
                    <a:pt x="88" y="7"/>
                  </a:cubicBezTo>
                  <a:cubicBezTo>
                    <a:pt x="108" y="2"/>
                    <a:pt x="129" y="0"/>
                    <a:pt x="151" y="0"/>
                  </a:cubicBezTo>
                  <a:cubicBezTo>
                    <a:pt x="198" y="0"/>
                    <a:pt x="234" y="11"/>
                    <a:pt x="259" y="33"/>
                  </a:cubicBezTo>
                  <a:cubicBezTo>
                    <a:pt x="285" y="55"/>
                    <a:pt x="298" y="87"/>
                    <a:pt x="298" y="127"/>
                  </a:cubicBezTo>
                  <a:cubicBezTo>
                    <a:pt x="298" y="158"/>
                    <a:pt x="291" y="184"/>
                    <a:pt x="278" y="205"/>
                  </a:cubicBezTo>
                  <a:cubicBezTo>
                    <a:pt x="264" y="227"/>
                    <a:pt x="239" y="249"/>
                    <a:pt x="203" y="273"/>
                  </a:cubicBezTo>
                  <a:cubicBezTo>
                    <a:pt x="175" y="291"/>
                    <a:pt x="157" y="304"/>
                    <a:pt x="148" y="312"/>
                  </a:cubicBezTo>
                  <a:cubicBezTo>
                    <a:pt x="139" y="320"/>
                    <a:pt x="134" y="327"/>
                    <a:pt x="134" y="333"/>
                  </a:cubicBezTo>
                  <a:cubicBezTo>
                    <a:pt x="301" y="333"/>
                    <a:pt x="301" y="333"/>
                    <a:pt x="301" y="333"/>
                  </a:cubicBezTo>
                  <a:cubicBezTo>
                    <a:pt x="301" y="435"/>
                    <a:pt x="301" y="435"/>
                    <a:pt x="301" y="435"/>
                  </a:cubicBezTo>
                  <a:lnTo>
                    <a:pt x="0" y="4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9385300" y="2884488"/>
            <a:ext cx="2779713" cy="4108450"/>
            <a:chOff x="9585325" y="2903538"/>
            <a:chExt cx="2779713" cy="4108450"/>
          </a:xfrm>
        </p:grpSpPr>
        <p:sp>
          <p:nvSpPr>
            <p:cNvPr id="136" name="Freeform 5"/>
            <p:cNvSpPr>
              <a:spLocks/>
            </p:cNvSpPr>
            <p:nvPr/>
          </p:nvSpPr>
          <p:spPr bwMode="auto">
            <a:xfrm>
              <a:off x="9712325" y="4876800"/>
              <a:ext cx="2135188" cy="2135188"/>
            </a:xfrm>
            <a:custGeom>
              <a:avLst/>
              <a:gdLst>
                <a:gd name="T0" fmla="*/ 539 w 1345"/>
                <a:gd name="T1" fmla="*/ 141 h 1345"/>
                <a:gd name="T2" fmla="*/ 539 w 1345"/>
                <a:gd name="T3" fmla="*/ 0 h 1345"/>
                <a:gd name="T4" fmla="*/ 192 w 1345"/>
                <a:gd name="T5" fmla="*/ 0 h 1345"/>
                <a:gd name="T6" fmla="*/ 192 w 1345"/>
                <a:gd name="T7" fmla="*/ 141 h 1345"/>
                <a:gd name="T8" fmla="*/ 0 w 1345"/>
                <a:gd name="T9" fmla="*/ 141 h 1345"/>
                <a:gd name="T10" fmla="*/ 0 w 1345"/>
                <a:gd name="T11" fmla="*/ 177 h 1345"/>
                <a:gd name="T12" fmla="*/ 45 w 1345"/>
                <a:gd name="T13" fmla="*/ 177 h 1345"/>
                <a:gd name="T14" fmla="*/ 45 w 1345"/>
                <a:gd name="T15" fmla="*/ 1345 h 1345"/>
                <a:gd name="T16" fmla="*/ 1300 w 1345"/>
                <a:gd name="T17" fmla="*/ 1345 h 1345"/>
                <a:gd name="T18" fmla="*/ 1300 w 1345"/>
                <a:gd name="T19" fmla="*/ 177 h 1345"/>
                <a:gd name="T20" fmla="*/ 1345 w 1345"/>
                <a:gd name="T21" fmla="*/ 177 h 1345"/>
                <a:gd name="T22" fmla="*/ 1345 w 1345"/>
                <a:gd name="T23" fmla="*/ 141 h 1345"/>
                <a:gd name="T24" fmla="*/ 539 w 1345"/>
                <a:gd name="T25" fmla="*/ 14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5" h="1345">
                  <a:moveTo>
                    <a:pt x="539" y="141"/>
                  </a:moveTo>
                  <a:lnTo>
                    <a:pt x="539" y="0"/>
                  </a:lnTo>
                  <a:lnTo>
                    <a:pt x="192" y="0"/>
                  </a:lnTo>
                  <a:lnTo>
                    <a:pt x="192" y="141"/>
                  </a:lnTo>
                  <a:lnTo>
                    <a:pt x="0" y="141"/>
                  </a:lnTo>
                  <a:lnTo>
                    <a:pt x="0" y="177"/>
                  </a:lnTo>
                  <a:lnTo>
                    <a:pt x="45" y="177"/>
                  </a:lnTo>
                  <a:lnTo>
                    <a:pt x="45" y="1345"/>
                  </a:lnTo>
                  <a:lnTo>
                    <a:pt x="1300" y="1345"/>
                  </a:lnTo>
                  <a:lnTo>
                    <a:pt x="1300" y="177"/>
                  </a:lnTo>
                  <a:lnTo>
                    <a:pt x="1345" y="177"/>
                  </a:lnTo>
                  <a:lnTo>
                    <a:pt x="1345" y="141"/>
                  </a:lnTo>
                  <a:lnTo>
                    <a:pt x="539" y="141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6"/>
            <p:cNvSpPr>
              <a:spLocks/>
            </p:cNvSpPr>
            <p:nvPr/>
          </p:nvSpPr>
          <p:spPr bwMode="auto">
            <a:xfrm>
              <a:off x="9712325" y="4876800"/>
              <a:ext cx="2135188" cy="2135188"/>
            </a:xfrm>
            <a:custGeom>
              <a:avLst/>
              <a:gdLst>
                <a:gd name="T0" fmla="*/ 539 w 1345"/>
                <a:gd name="T1" fmla="*/ 141 h 1345"/>
                <a:gd name="T2" fmla="*/ 539 w 1345"/>
                <a:gd name="T3" fmla="*/ 0 h 1345"/>
                <a:gd name="T4" fmla="*/ 192 w 1345"/>
                <a:gd name="T5" fmla="*/ 0 h 1345"/>
                <a:gd name="T6" fmla="*/ 192 w 1345"/>
                <a:gd name="T7" fmla="*/ 141 h 1345"/>
                <a:gd name="T8" fmla="*/ 0 w 1345"/>
                <a:gd name="T9" fmla="*/ 141 h 1345"/>
                <a:gd name="T10" fmla="*/ 0 w 1345"/>
                <a:gd name="T11" fmla="*/ 177 h 1345"/>
                <a:gd name="T12" fmla="*/ 45 w 1345"/>
                <a:gd name="T13" fmla="*/ 177 h 1345"/>
                <a:gd name="T14" fmla="*/ 45 w 1345"/>
                <a:gd name="T15" fmla="*/ 1345 h 1345"/>
                <a:gd name="T16" fmla="*/ 1300 w 1345"/>
                <a:gd name="T17" fmla="*/ 1345 h 1345"/>
                <a:gd name="T18" fmla="*/ 1300 w 1345"/>
                <a:gd name="T19" fmla="*/ 177 h 1345"/>
                <a:gd name="T20" fmla="*/ 1345 w 1345"/>
                <a:gd name="T21" fmla="*/ 177 h 1345"/>
                <a:gd name="T22" fmla="*/ 1345 w 1345"/>
                <a:gd name="T23" fmla="*/ 141 h 1345"/>
                <a:gd name="T24" fmla="*/ 539 w 1345"/>
                <a:gd name="T25" fmla="*/ 14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5" h="1345">
                  <a:moveTo>
                    <a:pt x="539" y="141"/>
                  </a:moveTo>
                  <a:lnTo>
                    <a:pt x="539" y="0"/>
                  </a:lnTo>
                  <a:lnTo>
                    <a:pt x="192" y="0"/>
                  </a:lnTo>
                  <a:lnTo>
                    <a:pt x="192" y="141"/>
                  </a:lnTo>
                  <a:lnTo>
                    <a:pt x="0" y="141"/>
                  </a:lnTo>
                  <a:lnTo>
                    <a:pt x="0" y="177"/>
                  </a:lnTo>
                  <a:lnTo>
                    <a:pt x="45" y="177"/>
                  </a:lnTo>
                  <a:lnTo>
                    <a:pt x="45" y="1345"/>
                  </a:lnTo>
                  <a:lnTo>
                    <a:pt x="1300" y="1345"/>
                  </a:lnTo>
                  <a:lnTo>
                    <a:pt x="1300" y="177"/>
                  </a:lnTo>
                  <a:lnTo>
                    <a:pt x="1345" y="177"/>
                  </a:lnTo>
                  <a:lnTo>
                    <a:pt x="1345" y="141"/>
                  </a:lnTo>
                  <a:lnTo>
                    <a:pt x="539" y="1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7"/>
            <p:cNvSpPr>
              <a:spLocks/>
            </p:cNvSpPr>
            <p:nvPr/>
          </p:nvSpPr>
          <p:spPr bwMode="auto">
            <a:xfrm>
              <a:off x="10179050" y="2903538"/>
              <a:ext cx="1165225" cy="765175"/>
            </a:xfrm>
            <a:custGeom>
              <a:avLst/>
              <a:gdLst>
                <a:gd name="T0" fmla="*/ 206 w 245"/>
                <a:gd name="T1" fmla="*/ 71 h 161"/>
                <a:gd name="T2" fmla="*/ 206 w 245"/>
                <a:gd name="T3" fmla="*/ 67 h 161"/>
                <a:gd name="T4" fmla="*/ 139 w 245"/>
                <a:gd name="T5" fmla="*/ 0 h 161"/>
                <a:gd name="T6" fmla="*/ 82 w 245"/>
                <a:gd name="T7" fmla="*/ 30 h 161"/>
                <a:gd name="T8" fmla="*/ 64 w 245"/>
                <a:gd name="T9" fmla="*/ 25 h 161"/>
                <a:gd name="T10" fmla="*/ 42 w 245"/>
                <a:gd name="T11" fmla="*/ 32 h 161"/>
                <a:gd name="T12" fmla="*/ 25 w 245"/>
                <a:gd name="T13" fmla="*/ 63 h 161"/>
                <a:gd name="T14" fmla="*/ 0 w 245"/>
                <a:gd name="T15" fmla="*/ 108 h 161"/>
                <a:gd name="T16" fmla="*/ 48 w 245"/>
                <a:gd name="T17" fmla="*/ 161 h 161"/>
                <a:gd name="T18" fmla="*/ 54 w 245"/>
                <a:gd name="T19" fmla="*/ 161 h 161"/>
                <a:gd name="T20" fmla="*/ 59 w 245"/>
                <a:gd name="T21" fmla="*/ 161 h 161"/>
                <a:gd name="T22" fmla="*/ 169 w 245"/>
                <a:gd name="T23" fmla="*/ 161 h 161"/>
                <a:gd name="T24" fmla="*/ 171 w 245"/>
                <a:gd name="T25" fmla="*/ 161 h 161"/>
                <a:gd name="T26" fmla="*/ 174 w 245"/>
                <a:gd name="T27" fmla="*/ 161 h 161"/>
                <a:gd name="T28" fmla="*/ 182 w 245"/>
                <a:gd name="T29" fmla="*/ 161 h 161"/>
                <a:gd name="T30" fmla="*/ 200 w 245"/>
                <a:gd name="T31" fmla="*/ 161 h 161"/>
                <a:gd name="T32" fmla="*/ 245 w 245"/>
                <a:gd name="T33" fmla="*/ 116 h 161"/>
                <a:gd name="T34" fmla="*/ 206 w 245"/>
                <a:gd name="T35" fmla="*/ 7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5" h="161">
                  <a:moveTo>
                    <a:pt x="206" y="71"/>
                  </a:moveTo>
                  <a:cubicBezTo>
                    <a:pt x="206" y="70"/>
                    <a:pt x="206" y="68"/>
                    <a:pt x="206" y="67"/>
                  </a:cubicBezTo>
                  <a:cubicBezTo>
                    <a:pt x="206" y="30"/>
                    <a:pt x="176" y="0"/>
                    <a:pt x="139" y="0"/>
                  </a:cubicBezTo>
                  <a:cubicBezTo>
                    <a:pt x="115" y="0"/>
                    <a:pt x="95" y="12"/>
                    <a:pt x="82" y="30"/>
                  </a:cubicBezTo>
                  <a:cubicBezTo>
                    <a:pt x="77" y="27"/>
                    <a:pt x="71" y="25"/>
                    <a:pt x="64" y="25"/>
                  </a:cubicBezTo>
                  <a:cubicBezTo>
                    <a:pt x="56" y="25"/>
                    <a:pt x="48" y="28"/>
                    <a:pt x="42" y="32"/>
                  </a:cubicBezTo>
                  <a:cubicBezTo>
                    <a:pt x="32" y="39"/>
                    <a:pt x="25" y="50"/>
                    <a:pt x="25" y="63"/>
                  </a:cubicBezTo>
                  <a:cubicBezTo>
                    <a:pt x="10" y="73"/>
                    <a:pt x="0" y="90"/>
                    <a:pt x="0" y="108"/>
                  </a:cubicBezTo>
                  <a:cubicBezTo>
                    <a:pt x="0" y="135"/>
                    <a:pt x="21" y="158"/>
                    <a:pt x="48" y="161"/>
                  </a:cubicBezTo>
                  <a:cubicBezTo>
                    <a:pt x="50" y="161"/>
                    <a:pt x="52" y="161"/>
                    <a:pt x="54" y="161"/>
                  </a:cubicBezTo>
                  <a:cubicBezTo>
                    <a:pt x="55" y="161"/>
                    <a:pt x="57" y="161"/>
                    <a:pt x="59" y="161"/>
                  </a:cubicBezTo>
                  <a:cubicBezTo>
                    <a:pt x="84" y="161"/>
                    <a:pt x="142" y="161"/>
                    <a:pt x="169" y="161"/>
                  </a:cubicBezTo>
                  <a:cubicBezTo>
                    <a:pt x="170" y="161"/>
                    <a:pt x="171" y="161"/>
                    <a:pt x="171" y="161"/>
                  </a:cubicBezTo>
                  <a:cubicBezTo>
                    <a:pt x="174" y="161"/>
                    <a:pt x="174" y="161"/>
                    <a:pt x="174" y="161"/>
                  </a:cubicBezTo>
                  <a:cubicBezTo>
                    <a:pt x="176" y="161"/>
                    <a:pt x="180" y="161"/>
                    <a:pt x="182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25" y="161"/>
                    <a:pt x="245" y="140"/>
                    <a:pt x="245" y="116"/>
                  </a:cubicBezTo>
                  <a:cubicBezTo>
                    <a:pt x="245" y="93"/>
                    <a:pt x="228" y="74"/>
                    <a:pt x="206" y="71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8"/>
            <p:cNvSpPr>
              <a:spLocks/>
            </p:cNvSpPr>
            <p:nvPr/>
          </p:nvSpPr>
          <p:spPr bwMode="auto">
            <a:xfrm>
              <a:off x="11495088" y="3479800"/>
              <a:ext cx="419100" cy="269875"/>
            </a:xfrm>
            <a:custGeom>
              <a:avLst/>
              <a:gdLst>
                <a:gd name="T0" fmla="*/ 74 w 88"/>
                <a:gd name="T1" fmla="*/ 25 h 57"/>
                <a:gd name="T2" fmla="*/ 74 w 88"/>
                <a:gd name="T3" fmla="*/ 24 h 57"/>
                <a:gd name="T4" fmla="*/ 50 w 88"/>
                <a:gd name="T5" fmla="*/ 0 h 57"/>
                <a:gd name="T6" fmla="*/ 29 w 88"/>
                <a:gd name="T7" fmla="*/ 10 h 57"/>
                <a:gd name="T8" fmla="*/ 23 w 88"/>
                <a:gd name="T9" fmla="*/ 9 h 57"/>
                <a:gd name="T10" fmla="*/ 15 w 88"/>
                <a:gd name="T11" fmla="*/ 11 h 57"/>
                <a:gd name="T12" fmla="*/ 9 w 88"/>
                <a:gd name="T13" fmla="*/ 22 h 57"/>
                <a:gd name="T14" fmla="*/ 0 w 88"/>
                <a:gd name="T15" fmla="*/ 38 h 57"/>
                <a:gd name="T16" fmla="*/ 17 w 88"/>
                <a:gd name="T17" fmla="*/ 57 h 57"/>
                <a:gd name="T18" fmla="*/ 19 w 88"/>
                <a:gd name="T19" fmla="*/ 57 h 57"/>
                <a:gd name="T20" fmla="*/ 21 w 88"/>
                <a:gd name="T21" fmla="*/ 57 h 57"/>
                <a:gd name="T22" fmla="*/ 61 w 88"/>
                <a:gd name="T23" fmla="*/ 57 h 57"/>
                <a:gd name="T24" fmla="*/ 61 w 88"/>
                <a:gd name="T25" fmla="*/ 57 h 57"/>
                <a:gd name="T26" fmla="*/ 62 w 88"/>
                <a:gd name="T27" fmla="*/ 57 h 57"/>
                <a:gd name="T28" fmla="*/ 65 w 88"/>
                <a:gd name="T29" fmla="*/ 57 h 57"/>
                <a:gd name="T30" fmla="*/ 72 w 88"/>
                <a:gd name="T31" fmla="*/ 57 h 57"/>
                <a:gd name="T32" fmla="*/ 88 w 88"/>
                <a:gd name="T33" fmla="*/ 41 h 57"/>
                <a:gd name="T34" fmla="*/ 74 w 88"/>
                <a:gd name="T35" fmla="*/ 2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57">
                  <a:moveTo>
                    <a:pt x="74" y="25"/>
                  </a:moveTo>
                  <a:cubicBezTo>
                    <a:pt x="74" y="24"/>
                    <a:pt x="74" y="24"/>
                    <a:pt x="74" y="24"/>
                  </a:cubicBezTo>
                  <a:cubicBezTo>
                    <a:pt x="74" y="10"/>
                    <a:pt x="63" y="0"/>
                    <a:pt x="50" y="0"/>
                  </a:cubicBezTo>
                  <a:cubicBezTo>
                    <a:pt x="41" y="0"/>
                    <a:pt x="34" y="4"/>
                    <a:pt x="29" y="10"/>
                  </a:cubicBezTo>
                  <a:cubicBezTo>
                    <a:pt x="28" y="9"/>
                    <a:pt x="25" y="9"/>
                    <a:pt x="23" y="9"/>
                  </a:cubicBezTo>
                  <a:cubicBezTo>
                    <a:pt x="20" y="9"/>
                    <a:pt x="17" y="10"/>
                    <a:pt x="15" y="11"/>
                  </a:cubicBezTo>
                  <a:cubicBezTo>
                    <a:pt x="11" y="13"/>
                    <a:pt x="9" y="18"/>
                    <a:pt x="9" y="22"/>
                  </a:cubicBezTo>
                  <a:cubicBezTo>
                    <a:pt x="4" y="26"/>
                    <a:pt x="0" y="32"/>
                    <a:pt x="0" y="38"/>
                  </a:cubicBezTo>
                  <a:cubicBezTo>
                    <a:pt x="0" y="48"/>
                    <a:pt x="7" y="56"/>
                    <a:pt x="17" y="57"/>
                  </a:cubicBezTo>
                  <a:cubicBezTo>
                    <a:pt x="18" y="57"/>
                    <a:pt x="18" y="57"/>
                    <a:pt x="19" y="57"/>
                  </a:cubicBezTo>
                  <a:cubicBezTo>
                    <a:pt x="20" y="57"/>
                    <a:pt x="20" y="57"/>
                    <a:pt x="21" y="57"/>
                  </a:cubicBezTo>
                  <a:cubicBezTo>
                    <a:pt x="30" y="57"/>
                    <a:pt x="5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7"/>
                    <a:pt x="64" y="57"/>
                    <a:pt x="65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81" y="57"/>
                    <a:pt x="88" y="50"/>
                    <a:pt x="88" y="41"/>
                  </a:cubicBezTo>
                  <a:cubicBezTo>
                    <a:pt x="88" y="33"/>
                    <a:pt x="82" y="26"/>
                    <a:pt x="74" y="25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9"/>
            <p:cNvSpPr>
              <a:spLocks/>
            </p:cNvSpPr>
            <p:nvPr/>
          </p:nvSpPr>
          <p:spPr bwMode="auto">
            <a:xfrm>
              <a:off x="9636125" y="3616325"/>
              <a:ext cx="647700" cy="423863"/>
            </a:xfrm>
            <a:custGeom>
              <a:avLst/>
              <a:gdLst>
                <a:gd name="T0" fmla="*/ 114 w 136"/>
                <a:gd name="T1" fmla="*/ 39 h 89"/>
                <a:gd name="T2" fmla="*/ 114 w 136"/>
                <a:gd name="T3" fmla="*/ 37 h 89"/>
                <a:gd name="T4" fmla="*/ 76 w 136"/>
                <a:gd name="T5" fmla="*/ 0 h 89"/>
                <a:gd name="T6" fmla="*/ 45 w 136"/>
                <a:gd name="T7" fmla="*/ 16 h 89"/>
                <a:gd name="T8" fmla="*/ 35 w 136"/>
                <a:gd name="T9" fmla="*/ 14 h 89"/>
                <a:gd name="T10" fmla="*/ 23 w 136"/>
                <a:gd name="T11" fmla="*/ 17 h 89"/>
                <a:gd name="T12" fmla="*/ 13 w 136"/>
                <a:gd name="T13" fmla="*/ 35 h 89"/>
                <a:gd name="T14" fmla="*/ 0 w 136"/>
                <a:gd name="T15" fmla="*/ 60 h 89"/>
                <a:gd name="T16" fmla="*/ 26 w 136"/>
                <a:gd name="T17" fmla="*/ 89 h 89"/>
                <a:gd name="T18" fmla="*/ 29 w 136"/>
                <a:gd name="T19" fmla="*/ 89 h 89"/>
                <a:gd name="T20" fmla="*/ 32 w 136"/>
                <a:gd name="T21" fmla="*/ 89 h 89"/>
                <a:gd name="T22" fmla="*/ 93 w 136"/>
                <a:gd name="T23" fmla="*/ 89 h 89"/>
                <a:gd name="T24" fmla="*/ 95 w 136"/>
                <a:gd name="T25" fmla="*/ 89 h 89"/>
                <a:gd name="T26" fmla="*/ 96 w 136"/>
                <a:gd name="T27" fmla="*/ 89 h 89"/>
                <a:gd name="T28" fmla="*/ 101 w 136"/>
                <a:gd name="T29" fmla="*/ 89 h 89"/>
                <a:gd name="T30" fmla="*/ 110 w 136"/>
                <a:gd name="T31" fmla="*/ 89 h 89"/>
                <a:gd name="T32" fmla="*/ 136 w 136"/>
                <a:gd name="T33" fmla="*/ 64 h 89"/>
                <a:gd name="T34" fmla="*/ 114 w 136"/>
                <a:gd name="T35" fmla="*/ 3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89">
                  <a:moveTo>
                    <a:pt x="114" y="39"/>
                  </a:moveTo>
                  <a:cubicBezTo>
                    <a:pt x="114" y="38"/>
                    <a:pt x="114" y="38"/>
                    <a:pt x="114" y="37"/>
                  </a:cubicBezTo>
                  <a:cubicBezTo>
                    <a:pt x="114" y="16"/>
                    <a:pt x="97" y="0"/>
                    <a:pt x="76" y="0"/>
                  </a:cubicBezTo>
                  <a:cubicBezTo>
                    <a:pt x="63" y="0"/>
                    <a:pt x="52" y="6"/>
                    <a:pt x="45" y="16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0" y="14"/>
                    <a:pt x="26" y="15"/>
                    <a:pt x="23" y="17"/>
                  </a:cubicBezTo>
                  <a:cubicBezTo>
                    <a:pt x="17" y="21"/>
                    <a:pt x="13" y="27"/>
                    <a:pt x="13" y="35"/>
                  </a:cubicBezTo>
                  <a:cubicBezTo>
                    <a:pt x="5" y="40"/>
                    <a:pt x="0" y="49"/>
                    <a:pt x="0" y="60"/>
                  </a:cubicBezTo>
                  <a:cubicBezTo>
                    <a:pt x="0" y="75"/>
                    <a:pt x="11" y="87"/>
                    <a:pt x="26" y="89"/>
                  </a:cubicBezTo>
                  <a:cubicBezTo>
                    <a:pt x="27" y="89"/>
                    <a:pt x="28" y="89"/>
                    <a:pt x="29" y="89"/>
                  </a:cubicBezTo>
                  <a:cubicBezTo>
                    <a:pt x="30" y="89"/>
                    <a:pt x="31" y="89"/>
                    <a:pt x="32" y="89"/>
                  </a:cubicBezTo>
                  <a:cubicBezTo>
                    <a:pt x="46" y="89"/>
                    <a:pt x="78" y="89"/>
                    <a:pt x="93" y="89"/>
                  </a:cubicBezTo>
                  <a:cubicBezTo>
                    <a:pt x="94" y="89"/>
                    <a:pt x="94" y="89"/>
                    <a:pt x="95" y="89"/>
                  </a:cubicBezTo>
                  <a:cubicBezTo>
                    <a:pt x="96" y="89"/>
                    <a:pt x="96" y="89"/>
                    <a:pt x="96" y="89"/>
                  </a:cubicBezTo>
                  <a:cubicBezTo>
                    <a:pt x="97" y="89"/>
                    <a:pt x="99" y="89"/>
                    <a:pt x="101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24" y="89"/>
                    <a:pt x="136" y="78"/>
                    <a:pt x="136" y="64"/>
                  </a:cubicBezTo>
                  <a:cubicBezTo>
                    <a:pt x="136" y="51"/>
                    <a:pt x="126" y="41"/>
                    <a:pt x="114" y="39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Rectangle 10"/>
            <p:cNvSpPr>
              <a:spLocks noChangeArrowheads="1"/>
            </p:cNvSpPr>
            <p:nvPr/>
          </p:nvSpPr>
          <p:spPr bwMode="auto">
            <a:xfrm>
              <a:off x="10512425" y="4016375"/>
              <a:ext cx="1425575" cy="118427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Rectangle 11"/>
            <p:cNvSpPr>
              <a:spLocks noChangeArrowheads="1"/>
            </p:cNvSpPr>
            <p:nvPr/>
          </p:nvSpPr>
          <p:spPr bwMode="auto">
            <a:xfrm>
              <a:off x="10512425" y="4016375"/>
              <a:ext cx="1425575" cy="1184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Rectangle 12"/>
            <p:cNvSpPr>
              <a:spLocks noChangeArrowheads="1"/>
            </p:cNvSpPr>
            <p:nvPr/>
          </p:nvSpPr>
          <p:spPr bwMode="auto">
            <a:xfrm>
              <a:off x="10440988" y="3959225"/>
              <a:ext cx="1568450" cy="5715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Rectangle 13"/>
            <p:cNvSpPr>
              <a:spLocks noChangeArrowheads="1"/>
            </p:cNvSpPr>
            <p:nvPr/>
          </p:nvSpPr>
          <p:spPr bwMode="auto">
            <a:xfrm>
              <a:off x="10440988" y="3959225"/>
              <a:ext cx="156845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Rectangle 14"/>
            <p:cNvSpPr>
              <a:spLocks noChangeArrowheads="1"/>
            </p:cNvSpPr>
            <p:nvPr/>
          </p:nvSpPr>
          <p:spPr bwMode="auto">
            <a:xfrm>
              <a:off x="10653713" y="417353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Rectangle 15"/>
            <p:cNvSpPr>
              <a:spLocks noChangeArrowheads="1"/>
            </p:cNvSpPr>
            <p:nvPr/>
          </p:nvSpPr>
          <p:spPr bwMode="auto">
            <a:xfrm>
              <a:off x="10653713" y="417353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Rectangle 16"/>
            <p:cNvSpPr>
              <a:spLocks noChangeArrowheads="1"/>
            </p:cNvSpPr>
            <p:nvPr/>
          </p:nvSpPr>
          <p:spPr bwMode="auto">
            <a:xfrm>
              <a:off x="10653713" y="449580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Rectangle 17"/>
            <p:cNvSpPr>
              <a:spLocks noChangeArrowheads="1"/>
            </p:cNvSpPr>
            <p:nvPr/>
          </p:nvSpPr>
          <p:spPr bwMode="auto">
            <a:xfrm>
              <a:off x="10653713" y="449580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8"/>
            <p:cNvSpPr>
              <a:spLocks/>
            </p:cNvSpPr>
            <p:nvPr/>
          </p:nvSpPr>
          <p:spPr bwMode="auto">
            <a:xfrm>
              <a:off x="10512425" y="4016375"/>
              <a:ext cx="503238" cy="474663"/>
            </a:xfrm>
            <a:custGeom>
              <a:avLst/>
              <a:gdLst>
                <a:gd name="T0" fmla="*/ 106 w 106"/>
                <a:gd name="T1" fmla="*/ 0 h 100"/>
                <a:gd name="T2" fmla="*/ 0 w 106"/>
                <a:gd name="T3" fmla="*/ 0 h 100"/>
                <a:gd name="T4" fmla="*/ 0 w 106"/>
                <a:gd name="T5" fmla="*/ 99 h 100"/>
                <a:gd name="T6" fmla="*/ 8 w 106"/>
                <a:gd name="T7" fmla="*/ 100 h 100"/>
                <a:gd name="T8" fmla="*/ 76 w 106"/>
                <a:gd name="T9" fmla="*/ 72 h 100"/>
                <a:gd name="T10" fmla="*/ 30 w 106"/>
                <a:gd name="T11" fmla="*/ 72 h 100"/>
                <a:gd name="T12" fmla="*/ 30 w 106"/>
                <a:gd name="T13" fmla="*/ 33 h 100"/>
                <a:gd name="T14" fmla="*/ 101 w 106"/>
                <a:gd name="T15" fmla="*/ 33 h 100"/>
                <a:gd name="T16" fmla="*/ 106 w 106"/>
                <a:gd name="T17" fmla="*/ 2 h 100"/>
                <a:gd name="T18" fmla="*/ 106 w 106"/>
                <a:gd name="T1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0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3" y="99"/>
                    <a:pt x="5" y="100"/>
                    <a:pt x="8" y="100"/>
                  </a:cubicBezTo>
                  <a:cubicBezTo>
                    <a:pt x="34" y="100"/>
                    <a:pt x="58" y="89"/>
                    <a:pt x="76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4" y="23"/>
                    <a:pt x="106" y="13"/>
                    <a:pt x="106" y="2"/>
                  </a:cubicBezTo>
                  <a:cubicBezTo>
                    <a:pt x="106" y="1"/>
                    <a:pt x="106" y="0"/>
                    <a:pt x="10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9"/>
            <p:cNvSpPr>
              <a:spLocks/>
            </p:cNvSpPr>
            <p:nvPr/>
          </p:nvSpPr>
          <p:spPr bwMode="auto">
            <a:xfrm>
              <a:off x="10512425" y="3959225"/>
              <a:ext cx="503238" cy="57150"/>
            </a:xfrm>
            <a:custGeom>
              <a:avLst/>
              <a:gdLst>
                <a:gd name="T0" fmla="*/ 105 w 106"/>
                <a:gd name="T1" fmla="*/ 0 h 12"/>
                <a:gd name="T2" fmla="*/ 0 w 106"/>
                <a:gd name="T3" fmla="*/ 0 h 12"/>
                <a:gd name="T4" fmla="*/ 0 w 106"/>
                <a:gd name="T5" fmla="*/ 12 h 12"/>
                <a:gd name="T6" fmla="*/ 106 w 106"/>
                <a:gd name="T7" fmla="*/ 12 h 12"/>
                <a:gd name="T8" fmla="*/ 105 w 10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2">
                  <a:moveTo>
                    <a:pt x="10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6" y="8"/>
                    <a:pt x="105" y="4"/>
                    <a:pt x="10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20"/>
            <p:cNvSpPr>
              <a:spLocks/>
            </p:cNvSpPr>
            <p:nvPr/>
          </p:nvSpPr>
          <p:spPr bwMode="auto">
            <a:xfrm>
              <a:off x="10653713" y="4173538"/>
              <a:ext cx="338138" cy="185738"/>
            </a:xfrm>
            <a:custGeom>
              <a:avLst/>
              <a:gdLst>
                <a:gd name="T0" fmla="*/ 71 w 71"/>
                <a:gd name="T1" fmla="*/ 0 h 39"/>
                <a:gd name="T2" fmla="*/ 0 w 71"/>
                <a:gd name="T3" fmla="*/ 0 h 39"/>
                <a:gd name="T4" fmla="*/ 0 w 71"/>
                <a:gd name="T5" fmla="*/ 39 h 39"/>
                <a:gd name="T6" fmla="*/ 46 w 71"/>
                <a:gd name="T7" fmla="*/ 39 h 39"/>
                <a:gd name="T8" fmla="*/ 71 w 7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39">
                  <a:moveTo>
                    <a:pt x="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57" y="29"/>
                    <a:pt x="65" y="15"/>
                    <a:pt x="71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Rectangle 21"/>
            <p:cNvSpPr>
              <a:spLocks noChangeArrowheads="1"/>
            </p:cNvSpPr>
            <p:nvPr/>
          </p:nvSpPr>
          <p:spPr bwMode="auto">
            <a:xfrm>
              <a:off x="10653713" y="481488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Rectangle 22"/>
            <p:cNvSpPr>
              <a:spLocks noChangeArrowheads="1"/>
            </p:cNvSpPr>
            <p:nvPr/>
          </p:nvSpPr>
          <p:spPr bwMode="auto">
            <a:xfrm>
              <a:off x="10653713" y="481488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Rectangle 23"/>
            <p:cNvSpPr>
              <a:spLocks noChangeArrowheads="1"/>
            </p:cNvSpPr>
            <p:nvPr/>
          </p:nvSpPr>
          <p:spPr bwMode="auto">
            <a:xfrm>
              <a:off x="10512425" y="5200650"/>
              <a:ext cx="1425575" cy="181133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Rectangle 24"/>
            <p:cNvSpPr>
              <a:spLocks noChangeArrowheads="1"/>
            </p:cNvSpPr>
            <p:nvPr/>
          </p:nvSpPr>
          <p:spPr bwMode="auto">
            <a:xfrm>
              <a:off x="10512425" y="5200650"/>
              <a:ext cx="1425575" cy="1811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Rectangle 25"/>
            <p:cNvSpPr>
              <a:spLocks noChangeArrowheads="1"/>
            </p:cNvSpPr>
            <p:nvPr/>
          </p:nvSpPr>
          <p:spPr bwMode="auto">
            <a:xfrm>
              <a:off x="10440988" y="5172075"/>
              <a:ext cx="1568450" cy="5715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Rectangle 26"/>
            <p:cNvSpPr>
              <a:spLocks noChangeArrowheads="1"/>
            </p:cNvSpPr>
            <p:nvPr/>
          </p:nvSpPr>
          <p:spPr bwMode="auto">
            <a:xfrm>
              <a:off x="10440988" y="5172075"/>
              <a:ext cx="156845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Rectangle 27"/>
            <p:cNvSpPr>
              <a:spLocks noChangeArrowheads="1"/>
            </p:cNvSpPr>
            <p:nvPr/>
          </p:nvSpPr>
          <p:spPr bwMode="auto">
            <a:xfrm>
              <a:off x="11296650" y="6650038"/>
              <a:ext cx="184150" cy="3571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Rectangle 28"/>
            <p:cNvSpPr>
              <a:spLocks noChangeArrowheads="1"/>
            </p:cNvSpPr>
            <p:nvPr/>
          </p:nvSpPr>
          <p:spPr bwMode="auto">
            <a:xfrm>
              <a:off x="10972800" y="6650038"/>
              <a:ext cx="185738" cy="35718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Rectangle 29"/>
            <p:cNvSpPr>
              <a:spLocks noChangeArrowheads="1"/>
            </p:cNvSpPr>
            <p:nvPr/>
          </p:nvSpPr>
          <p:spPr bwMode="auto">
            <a:xfrm>
              <a:off x="10972800" y="6650038"/>
              <a:ext cx="185738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Rectangle 30"/>
            <p:cNvSpPr>
              <a:spLocks noChangeArrowheads="1"/>
            </p:cNvSpPr>
            <p:nvPr/>
          </p:nvSpPr>
          <p:spPr bwMode="auto">
            <a:xfrm>
              <a:off x="10653713" y="5389563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Rectangle 31"/>
            <p:cNvSpPr>
              <a:spLocks noChangeArrowheads="1"/>
            </p:cNvSpPr>
            <p:nvPr/>
          </p:nvSpPr>
          <p:spPr bwMode="auto">
            <a:xfrm>
              <a:off x="10653713" y="5389563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Rectangle 32"/>
            <p:cNvSpPr>
              <a:spLocks noChangeArrowheads="1"/>
            </p:cNvSpPr>
            <p:nvPr/>
          </p:nvSpPr>
          <p:spPr bwMode="auto">
            <a:xfrm>
              <a:off x="10653713" y="570865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Rectangle 33"/>
            <p:cNvSpPr>
              <a:spLocks noChangeArrowheads="1"/>
            </p:cNvSpPr>
            <p:nvPr/>
          </p:nvSpPr>
          <p:spPr bwMode="auto">
            <a:xfrm>
              <a:off x="10653713" y="570865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Rectangle 34"/>
            <p:cNvSpPr>
              <a:spLocks noChangeArrowheads="1"/>
            </p:cNvSpPr>
            <p:nvPr/>
          </p:nvSpPr>
          <p:spPr bwMode="auto">
            <a:xfrm>
              <a:off x="10653713" y="6027738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Rectangle 35"/>
            <p:cNvSpPr>
              <a:spLocks noChangeArrowheads="1"/>
            </p:cNvSpPr>
            <p:nvPr/>
          </p:nvSpPr>
          <p:spPr bwMode="auto">
            <a:xfrm>
              <a:off x="10653713" y="6027738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Rectangle 36"/>
            <p:cNvSpPr>
              <a:spLocks noChangeArrowheads="1"/>
            </p:cNvSpPr>
            <p:nvPr/>
          </p:nvSpPr>
          <p:spPr bwMode="auto">
            <a:xfrm>
              <a:off x="10653713" y="6350000"/>
              <a:ext cx="1150938" cy="1857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Rectangle 37"/>
            <p:cNvSpPr>
              <a:spLocks noChangeArrowheads="1"/>
            </p:cNvSpPr>
            <p:nvPr/>
          </p:nvSpPr>
          <p:spPr bwMode="auto">
            <a:xfrm>
              <a:off x="10653713" y="6350000"/>
              <a:ext cx="1150938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Rectangle 38"/>
            <p:cNvSpPr>
              <a:spLocks noChangeArrowheads="1"/>
            </p:cNvSpPr>
            <p:nvPr/>
          </p:nvSpPr>
          <p:spPr bwMode="auto">
            <a:xfrm>
              <a:off x="10198100" y="6726238"/>
              <a:ext cx="76200" cy="28575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Oval 39"/>
            <p:cNvSpPr>
              <a:spLocks noChangeArrowheads="1"/>
            </p:cNvSpPr>
            <p:nvPr/>
          </p:nvSpPr>
          <p:spPr bwMode="auto">
            <a:xfrm>
              <a:off x="10045700" y="6478588"/>
              <a:ext cx="376238" cy="3762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Oval 40"/>
            <p:cNvSpPr>
              <a:spLocks noChangeArrowheads="1"/>
            </p:cNvSpPr>
            <p:nvPr/>
          </p:nvSpPr>
          <p:spPr bwMode="auto">
            <a:xfrm>
              <a:off x="10093325" y="6284913"/>
              <a:ext cx="276225" cy="2746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Rectangle 41"/>
            <p:cNvSpPr>
              <a:spLocks noChangeArrowheads="1"/>
            </p:cNvSpPr>
            <p:nvPr/>
          </p:nvSpPr>
          <p:spPr bwMode="auto">
            <a:xfrm>
              <a:off x="9736138" y="6726238"/>
              <a:ext cx="76200" cy="28575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Oval 42"/>
            <p:cNvSpPr>
              <a:spLocks noChangeArrowheads="1"/>
            </p:cNvSpPr>
            <p:nvPr/>
          </p:nvSpPr>
          <p:spPr bwMode="auto">
            <a:xfrm>
              <a:off x="9585325" y="6478588"/>
              <a:ext cx="374650" cy="3762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Oval 43"/>
            <p:cNvSpPr>
              <a:spLocks noChangeArrowheads="1"/>
            </p:cNvSpPr>
            <p:nvPr/>
          </p:nvSpPr>
          <p:spPr bwMode="auto">
            <a:xfrm>
              <a:off x="9631363" y="6284913"/>
              <a:ext cx="276225" cy="274638"/>
            </a:xfrm>
            <a:prstGeom prst="ellipse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44"/>
            <p:cNvSpPr>
              <a:spLocks noEditPoints="1"/>
            </p:cNvSpPr>
            <p:nvPr/>
          </p:nvSpPr>
          <p:spPr bwMode="auto">
            <a:xfrm>
              <a:off x="10317163" y="3825875"/>
              <a:ext cx="465138" cy="395288"/>
            </a:xfrm>
            <a:custGeom>
              <a:avLst/>
              <a:gdLst>
                <a:gd name="T0" fmla="*/ 93 w 98"/>
                <a:gd name="T1" fmla="*/ 78 h 83"/>
                <a:gd name="T2" fmla="*/ 0 w 98"/>
                <a:gd name="T3" fmla="*/ 15 h 83"/>
                <a:gd name="T4" fmla="*/ 0 w 98"/>
                <a:gd name="T5" fmla="*/ 83 h 83"/>
                <a:gd name="T6" fmla="*/ 98 w 98"/>
                <a:gd name="T7" fmla="*/ 0 h 83"/>
                <a:gd name="T8" fmla="*/ 0 w 98"/>
                <a:gd name="T9" fmla="*/ 0 h 83"/>
                <a:gd name="T10" fmla="*/ 57 w 98"/>
                <a:gd name="T11" fmla="*/ 47 h 83"/>
                <a:gd name="T12" fmla="*/ 54 w 98"/>
                <a:gd name="T13" fmla="*/ 42 h 83"/>
                <a:gd name="T14" fmla="*/ 51 w 98"/>
                <a:gd name="T15" fmla="*/ 40 h 83"/>
                <a:gd name="T16" fmla="*/ 46 w 98"/>
                <a:gd name="T17" fmla="*/ 37 h 83"/>
                <a:gd name="T18" fmla="*/ 41 w 98"/>
                <a:gd name="T19" fmla="*/ 37 h 83"/>
                <a:gd name="T20" fmla="*/ 36 w 98"/>
                <a:gd name="T21" fmla="*/ 40 h 83"/>
                <a:gd name="T22" fmla="*/ 33 w 98"/>
                <a:gd name="T23" fmla="*/ 42 h 83"/>
                <a:gd name="T24" fmla="*/ 30 w 98"/>
                <a:gd name="T25" fmla="*/ 47 h 83"/>
                <a:gd name="T26" fmla="*/ 29 w 98"/>
                <a:gd name="T27" fmla="*/ 51 h 83"/>
                <a:gd name="T28" fmla="*/ 30 w 98"/>
                <a:gd name="T29" fmla="*/ 57 h 83"/>
                <a:gd name="T30" fmla="*/ 32 w 98"/>
                <a:gd name="T31" fmla="*/ 60 h 83"/>
                <a:gd name="T32" fmla="*/ 37 w 98"/>
                <a:gd name="T33" fmla="*/ 64 h 83"/>
                <a:gd name="T34" fmla="*/ 41 w 98"/>
                <a:gd name="T35" fmla="*/ 66 h 83"/>
                <a:gd name="T36" fmla="*/ 44 w 98"/>
                <a:gd name="T37" fmla="*/ 62 h 83"/>
                <a:gd name="T38" fmla="*/ 50 w 98"/>
                <a:gd name="T39" fmla="*/ 65 h 83"/>
                <a:gd name="T40" fmla="*/ 51 w 98"/>
                <a:gd name="T41" fmla="*/ 59 h 83"/>
                <a:gd name="T42" fmla="*/ 57 w 98"/>
                <a:gd name="T43" fmla="*/ 58 h 83"/>
                <a:gd name="T44" fmla="*/ 54 w 98"/>
                <a:gd name="T45" fmla="*/ 53 h 83"/>
                <a:gd name="T46" fmla="*/ 49 w 98"/>
                <a:gd name="T47" fmla="*/ 52 h 83"/>
                <a:gd name="T48" fmla="*/ 40 w 98"/>
                <a:gd name="T49" fmla="*/ 56 h 83"/>
                <a:gd name="T50" fmla="*/ 44 w 98"/>
                <a:gd name="T51" fmla="*/ 46 h 83"/>
                <a:gd name="T52" fmla="*/ 41 w 98"/>
                <a:gd name="T53" fmla="*/ 52 h 83"/>
                <a:gd name="T54" fmla="*/ 44 w 98"/>
                <a:gd name="T55" fmla="*/ 54 h 83"/>
                <a:gd name="T56" fmla="*/ 67 w 98"/>
                <a:gd name="T57" fmla="*/ 41 h 83"/>
                <a:gd name="T58" fmla="*/ 69 w 98"/>
                <a:gd name="T59" fmla="*/ 38 h 83"/>
                <a:gd name="T60" fmla="*/ 67 w 98"/>
                <a:gd name="T61" fmla="*/ 36 h 83"/>
                <a:gd name="T62" fmla="*/ 63 w 98"/>
                <a:gd name="T63" fmla="*/ 36 h 83"/>
                <a:gd name="T64" fmla="*/ 61 w 98"/>
                <a:gd name="T65" fmla="*/ 33 h 83"/>
                <a:gd name="T66" fmla="*/ 58 w 98"/>
                <a:gd name="T67" fmla="*/ 37 h 83"/>
                <a:gd name="T68" fmla="*/ 55 w 98"/>
                <a:gd name="T69" fmla="*/ 37 h 83"/>
                <a:gd name="T70" fmla="*/ 54 w 98"/>
                <a:gd name="T71" fmla="*/ 39 h 83"/>
                <a:gd name="T72" fmla="*/ 56 w 98"/>
                <a:gd name="T73" fmla="*/ 42 h 83"/>
                <a:gd name="T74" fmla="*/ 54 w 98"/>
                <a:gd name="T75" fmla="*/ 45 h 83"/>
                <a:gd name="T76" fmla="*/ 56 w 98"/>
                <a:gd name="T77" fmla="*/ 46 h 83"/>
                <a:gd name="T78" fmla="*/ 60 w 98"/>
                <a:gd name="T79" fmla="*/ 49 h 83"/>
                <a:gd name="T80" fmla="*/ 63 w 98"/>
                <a:gd name="T81" fmla="*/ 49 h 83"/>
                <a:gd name="T82" fmla="*/ 67 w 98"/>
                <a:gd name="T83" fmla="*/ 46 h 83"/>
                <a:gd name="T84" fmla="*/ 69 w 98"/>
                <a:gd name="T85" fmla="*/ 45 h 83"/>
                <a:gd name="T86" fmla="*/ 67 w 98"/>
                <a:gd name="T87" fmla="*/ 42 h 83"/>
                <a:gd name="T88" fmla="*/ 59 w 98"/>
                <a:gd name="T89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" h="83">
                  <a:moveTo>
                    <a:pt x="5" y="20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  <a:moveTo>
                    <a:pt x="0" y="15"/>
                  </a:moveTo>
                  <a:cubicBezTo>
                    <a:pt x="98" y="15"/>
                    <a:pt x="98" y="15"/>
                    <a:pt x="98" y="15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0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8" y="50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7" y="47"/>
                    <a:pt x="57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8"/>
                    <a:pt x="29" y="4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4"/>
                    <a:pt x="33" y="54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3"/>
                    <a:pt x="54" y="53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0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5"/>
                    <a:pt x="48" y="56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2" y="58"/>
                    <a:pt x="41" y="57"/>
                    <a:pt x="40" y="56"/>
                  </a:cubicBezTo>
                  <a:cubicBezTo>
                    <a:pt x="39" y="55"/>
                    <a:pt x="38" y="53"/>
                    <a:pt x="38" y="52"/>
                  </a:cubicBezTo>
                  <a:cubicBezTo>
                    <a:pt x="38" y="50"/>
                    <a:pt x="39" y="49"/>
                    <a:pt x="40" y="48"/>
                  </a:cubicBezTo>
                  <a:cubicBezTo>
                    <a:pt x="41" y="47"/>
                    <a:pt x="42" y="46"/>
                    <a:pt x="44" y="46"/>
                  </a:cubicBezTo>
                  <a:cubicBezTo>
                    <a:pt x="45" y="46"/>
                    <a:pt x="47" y="47"/>
                    <a:pt x="48" y="48"/>
                  </a:cubicBezTo>
                  <a:cubicBezTo>
                    <a:pt x="49" y="49"/>
                    <a:pt x="49" y="50"/>
                    <a:pt x="49" y="52"/>
                  </a:cubicBezTo>
                  <a:close/>
                  <a:moveTo>
                    <a:pt x="41" y="52"/>
                  </a:moveTo>
                  <a:cubicBezTo>
                    <a:pt x="41" y="50"/>
                    <a:pt x="42" y="49"/>
                    <a:pt x="44" y="49"/>
                  </a:cubicBezTo>
                  <a:cubicBezTo>
                    <a:pt x="45" y="49"/>
                    <a:pt x="46" y="50"/>
                    <a:pt x="46" y="52"/>
                  </a:cubicBezTo>
                  <a:cubicBezTo>
                    <a:pt x="46" y="53"/>
                    <a:pt x="45" y="54"/>
                    <a:pt x="44" y="54"/>
                  </a:cubicBezTo>
                  <a:cubicBezTo>
                    <a:pt x="42" y="54"/>
                    <a:pt x="41" y="53"/>
                    <a:pt x="41" y="52"/>
                  </a:cubicBezTo>
                  <a:close/>
                  <a:moveTo>
                    <a:pt x="67" y="42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7"/>
                    <a:pt x="64" y="36"/>
                    <a:pt x="63" y="36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9" y="36"/>
                    <a:pt x="58" y="37"/>
                    <a:pt x="58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9" y="46"/>
                    <a:pt x="60" y="4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4" y="46"/>
                    <a:pt x="65" y="46"/>
                    <a:pt x="65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7" y="42"/>
                    <a:pt x="67" y="42"/>
                    <a:pt x="67" y="42"/>
                  </a:cubicBezTo>
                  <a:close/>
                  <a:moveTo>
                    <a:pt x="64" y="41"/>
                  </a:moveTo>
                  <a:cubicBezTo>
                    <a:pt x="64" y="42"/>
                    <a:pt x="63" y="43"/>
                    <a:pt x="62" y="43"/>
                  </a:cubicBezTo>
                  <a:cubicBezTo>
                    <a:pt x="60" y="43"/>
                    <a:pt x="59" y="42"/>
                    <a:pt x="59" y="41"/>
                  </a:cubicBezTo>
                  <a:cubicBezTo>
                    <a:pt x="59" y="40"/>
                    <a:pt x="60" y="39"/>
                    <a:pt x="62" y="39"/>
                  </a:cubicBezTo>
                  <a:cubicBezTo>
                    <a:pt x="63" y="39"/>
                    <a:pt x="64" y="40"/>
                    <a:pt x="6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Oval 45"/>
            <p:cNvSpPr>
              <a:spLocks noChangeArrowheads="1"/>
            </p:cNvSpPr>
            <p:nvPr/>
          </p:nvSpPr>
          <p:spPr bwMode="auto">
            <a:xfrm>
              <a:off x="10002838" y="3479800"/>
              <a:ext cx="931863" cy="927100"/>
            </a:xfrm>
            <a:prstGeom prst="ellipse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46"/>
            <p:cNvSpPr>
              <a:spLocks noEditPoints="1"/>
            </p:cNvSpPr>
            <p:nvPr/>
          </p:nvSpPr>
          <p:spPr bwMode="auto">
            <a:xfrm>
              <a:off x="10236200" y="3744913"/>
              <a:ext cx="465138" cy="395288"/>
            </a:xfrm>
            <a:custGeom>
              <a:avLst/>
              <a:gdLst>
                <a:gd name="T0" fmla="*/ 93 w 98"/>
                <a:gd name="T1" fmla="*/ 78 h 83"/>
                <a:gd name="T2" fmla="*/ 0 w 98"/>
                <a:gd name="T3" fmla="*/ 15 h 83"/>
                <a:gd name="T4" fmla="*/ 0 w 98"/>
                <a:gd name="T5" fmla="*/ 83 h 83"/>
                <a:gd name="T6" fmla="*/ 98 w 98"/>
                <a:gd name="T7" fmla="*/ 0 h 83"/>
                <a:gd name="T8" fmla="*/ 0 w 98"/>
                <a:gd name="T9" fmla="*/ 0 h 83"/>
                <a:gd name="T10" fmla="*/ 57 w 98"/>
                <a:gd name="T11" fmla="*/ 47 h 83"/>
                <a:gd name="T12" fmla="*/ 54 w 98"/>
                <a:gd name="T13" fmla="*/ 42 h 83"/>
                <a:gd name="T14" fmla="*/ 51 w 98"/>
                <a:gd name="T15" fmla="*/ 40 h 83"/>
                <a:gd name="T16" fmla="*/ 46 w 98"/>
                <a:gd name="T17" fmla="*/ 37 h 83"/>
                <a:gd name="T18" fmla="*/ 41 w 98"/>
                <a:gd name="T19" fmla="*/ 37 h 83"/>
                <a:gd name="T20" fmla="*/ 36 w 98"/>
                <a:gd name="T21" fmla="*/ 40 h 83"/>
                <a:gd name="T22" fmla="*/ 33 w 98"/>
                <a:gd name="T23" fmla="*/ 42 h 83"/>
                <a:gd name="T24" fmla="*/ 30 w 98"/>
                <a:gd name="T25" fmla="*/ 47 h 83"/>
                <a:gd name="T26" fmla="*/ 29 w 98"/>
                <a:gd name="T27" fmla="*/ 51 h 83"/>
                <a:gd name="T28" fmla="*/ 30 w 98"/>
                <a:gd name="T29" fmla="*/ 57 h 83"/>
                <a:gd name="T30" fmla="*/ 32 w 98"/>
                <a:gd name="T31" fmla="*/ 60 h 83"/>
                <a:gd name="T32" fmla="*/ 37 w 98"/>
                <a:gd name="T33" fmla="*/ 64 h 83"/>
                <a:gd name="T34" fmla="*/ 41 w 98"/>
                <a:gd name="T35" fmla="*/ 66 h 83"/>
                <a:gd name="T36" fmla="*/ 44 w 98"/>
                <a:gd name="T37" fmla="*/ 62 h 83"/>
                <a:gd name="T38" fmla="*/ 50 w 98"/>
                <a:gd name="T39" fmla="*/ 65 h 83"/>
                <a:gd name="T40" fmla="*/ 51 w 98"/>
                <a:gd name="T41" fmla="*/ 59 h 83"/>
                <a:gd name="T42" fmla="*/ 57 w 98"/>
                <a:gd name="T43" fmla="*/ 58 h 83"/>
                <a:gd name="T44" fmla="*/ 54 w 98"/>
                <a:gd name="T45" fmla="*/ 53 h 83"/>
                <a:gd name="T46" fmla="*/ 49 w 98"/>
                <a:gd name="T47" fmla="*/ 52 h 83"/>
                <a:gd name="T48" fmla="*/ 40 w 98"/>
                <a:gd name="T49" fmla="*/ 56 h 83"/>
                <a:gd name="T50" fmla="*/ 44 w 98"/>
                <a:gd name="T51" fmla="*/ 46 h 83"/>
                <a:gd name="T52" fmla="*/ 41 w 98"/>
                <a:gd name="T53" fmla="*/ 52 h 83"/>
                <a:gd name="T54" fmla="*/ 44 w 98"/>
                <a:gd name="T55" fmla="*/ 54 h 83"/>
                <a:gd name="T56" fmla="*/ 67 w 98"/>
                <a:gd name="T57" fmla="*/ 41 h 83"/>
                <a:gd name="T58" fmla="*/ 69 w 98"/>
                <a:gd name="T59" fmla="*/ 38 h 83"/>
                <a:gd name="T60" fmla="*/ 67 w 98"/>
                <a:gd name="T61" fmla="*/ 36 h 83"/>
                <a:gd name="T62" fmla="*/ 63 w 98"/>
                <a:gd name="T63" fmla="*/ 36 h 83"/>
                <a:gd name="T64" fmla="*/ 61 w 98"/>
                <a:gd name="T65" fmla="*/ 33 h 83"/>
                <a:gd name="T66" fmla="*/ 58 w 98"/>
                <a:gd name="T67" fmla="*/ 37 h 83"/>
                <a:gd name="T68" fmla="*/ 55 w 98"/>
                <a:gd name="T69" fmla="*/ 37 h 83"/>
                <a:gd name="T70" fmla="*/ 54 w 98"/>
                <a:gd name="T71" fmla="*/ 39 h 83"/>
                <a:gd name="T72" fmla="*/ 56 w 98"/>
                <a:gd name="T73" fmla="*/ 42 h 83"/>
                <a:gd name="T74" fmla="*/ 54 w 98"/>
                <a:gd name="T75" fmla="*/ 45 h 83"/>
                <a:gd name="T76" fmla="*/ 56 w 98"/>
                <a:gd name="T77" fmla="*/ 46 h 83"/>
                <a:gd name="T78" fmla="*/ 60 w 98"/>
                <a:gd name="T79" fmla="*/ 49 h 83"/>
                <a:gd name="T80" fmla="*/ 63 w 98"/>
                <a:gd name="T81" fmla="*/ 49 h 83"/>
                <a:gd name="T82" fmla="*/ 67 w 98"/>
                <a:gd name="T83" fmla="*/ 46 h 83"/>
                <a:gd name="T84" fmla="*/ 69 w 98"/>
                <a:gd name="T85" fmla="*/ 45 h 83"/>
                <a:gd name="T86" fmla="*/ 67 w 98"/>
                <a:gd name="T87" fmla="*/ 42 h 83"/>
                <a:gd name="T88" fmla="*/ 59 w 98"/>
                <a:gd name="T89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" h="83">
                  <a:moveTo>
                    <a:pt x="5" y="20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  <a:moveTo>
                    <a:pt x="0" y="15"/>
                  </a:moveTo>
                  <a:cubicBezTo>
                    <a:pt x="98" y="15"/>
                    <a:pt x="98" y="15"/>
                    <a:pt x="98" y="15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5"/>
                    <a:pt x="0" y="15"/>
                    <a:pt x="0" y="15"/>
                  </a:cubicBezTo>
                  <a:close/>
                  <a:moveTo>
                    <a:pt x="0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58" y="50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7" y="47"/>
                    <a:pt x="57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8"/>
                    <a:pt x="29" y="4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4"/>
                    <a:pt x="33" y="54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3"/>
                    <a:pt x="54" y="53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0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5"/>
                    <a:pt x="48" y="56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2" y="58"/>
                    <a:pt x="41" y="57"/>
                    <a:pt x="40" y="56"/>
                  </a:cubicBezTo>
                  <a:cubicBezTo>
                    <a:pt x="39" y="55"/>
                    <a:pt x="38" y="53"/>
                    <a:pt x="38" y="52"/>
                  </a:cubicBezTo>
                  <a:cubicBezTo>
                    <a:pt x="38" y="50"/>
                    <a:pt x="39" y="49"/>
                    <a:pt x="40" y="48"/>
                  </a:cubicBezTo>
                  <a:cubicBezTo>
                    <a:pt x="41" y="47"/>
                    <a:pt x="42" y="46"/>
                    <a:pt x="44" y="46"/>
                  </a:cubicBezTo>
                  <a:cubicBezTo>
                    <a:pt x="45" y="46"/>
                    <a:pt x="47" y="47"/>
                    <a:pt x="48" y="48"/>
                  </a:cubicBezTo>
                  <a:cubicBezTo>
                    <a:pt x="49" y="49"/>
                    <a:pt x="49" y="50"/>
                    <a:pt x="49" y="52"/>
                  </a:cubicBezTo>
                  <a:close/>
                  <a:moveTo>
                    <a:pt x="41" y="52"/>
                  </a:moveTo>
                  <a:cubicBezTo>
                    <a:pt x="41" y="50"/>
                    <a:pt x="42" y="49"/>
                    <a:pt x="44" y="49"/>
                  </a:cubicBezTo>
                  <a:cubicBezTo>
                    <a:pt x="45" y="49"/>
                    <a:pt x="46" y="50"/>
                    <a:pt x="46" y="52"/>
                  </a:cubicBezTo>
                  <a:cubicBezTo>
                    <a:pt x="46" y="53"/>
                    <a:pt x="45" y="54"/>
                    <a:pt x="44" y="54"/>
                  </a:cubicBezTo>
                  <a:cubicBezTo>
                    <a:pt x="42" y="54"/>
                    <a:pt x="41" y="53"/>
                    <a:pt x="41" y="52"/>
                  </a:cubicBezTo>
                  <a:close/>
                  <a:moveTo>
                    <a:pt x="67" y="42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7"/>
                    <a:pt x="64" y="36"/>
                    <a:pt x="63" y="36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9" y="36"/>
                    <a:pt x="58" y="37"/>
                    <a:pt x="58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9" y="46"/>
                    <a:pt x="60" y="4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4" y="46"/>
                    <a:pt x="65" y="46"/>
                    <a:pt x="65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67" y="42"/>
                    <a:pt x="67" y="42"/>
                    <a:pt x="67" y="42"/>
                  </a:cubicBezTo>
                  <a:close/>
                  <a:moveTo>
                    <a:pt x="64" y="41"/>
                  </a:moveTo>
                  <a:cubicBezTo>
                    <a:pt x="64" y="42"/>
                    <a:pt x="63" y="43"/>
                    <a:pt x="62" y="43"/>
                  </a:cubicBezTo>
                  <a:cubicBezTo>
                    <a:pt x="60" y="43"/>
                    <a:pt x="59" y="42"/>
                    <a:pt x="59" y="41"/>
                  </a:cubicBezTo>
                  <a:cubicBezTo>
                    <a:pt x="59" y="40"/>
                    <a:pt x="60" y="39"/>
                    <a:pt x="62" y="39"/>
                  </a:cubicBezTo>
                  <a:cubicBezTo>
                    <a:pt x="63" y="39"/>
                    <a:pt x="64" y="40"/>
                    <a:pt x="64" y="4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47"/>
            <p:cNvSpPr>
              <a:spLocks noEditPoints="1"/>
            </p:cNvSpPr>
            <p:nvPr/>
          </p:nvSpPr>
          <p:spPr bwMode="auto">
            <a:xfrm>
              <a:off x="10729913" y="5229225"/>
              <a:ext cx="604838" cy="479425"/>
            </a:xfrm>
            <a:custGeom>
              <a:avLst/>
              <a:gdLst>
                <a:gd name="T0" fmla="*/ 127 w 127"/>
                <a:gd name="T1" fmla="*/ 73 h 101"/>
                <a:gd name="T2" fmla="*/ 0 w 127"/>
                <a:gd name="T3" fmla="*/ 73 h 101"/>
                <a:gd name="T4" fmla="*/ 16 w 127"/>
                <a:gd name="T5" fmla="*/ 101 h 101"/>
                <a:gd name="T6" fmla="*/ 112 w 127"/>
                <a:gd name="T7" fmla="*/ 101 h 101"/>
                <a:gd name="T8" fmla="*/ 127 w 127"/>
                <a:gd name="T9" fmla="*/ 73 h 101"/>
                <a:gd name="T10" fmla="*/ 95 w 127"/>
                <a:gd name="T11" fmla="*/ 0 h 101"/>
                <a:gd name="T12" fmla="*/ 33 w 127"/>
                <a:gd name="T13" fmla="*/ 0 h 101"/>
                <a:gd name="T14" fmla="*/ 3 w 127"/>
                <a:gd name="T15" fmla="*/ 34 h 101"/>
                <a:gd name="T16" fmla="*/ 124 w 127"/>
                <a:gd name="T17" fmla="*/ 34 h 101"/>
                <a:gd name="T18" fmla="*/ 95 w 127"/>
                <a:gd name="T1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01">
                  <a:moveTo>
                    <a:pt x="127" y="73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3" y="83"/>
                    <a:pt x="8" y="93"/>
                    <a:pt x="16" y="101"/>
                  </a:cubicBezTo>
                  <a:cubicBezTo>
                    <a:pt x="112" y="101"/>
                    <a:pt x="112" y="101"/>
                    <a:pt x="112" y="101"/>
                  </a:cubicBezTo>
                  <a:cubicBezTo>
                    <a:pt x="119" y="93"/>
                    <a:pt x="124" y="83"/>
                    <a:pt x="127" y="73"/>
                  </a:cubicBezTo>
                  <a:moveTo>
                    <a:pt x="95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9" y="7"/>
                    <a:pt x="9" y="19"/>
                    <a:pt x="3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19" y="19"/>
                    <a:pt x="108" y="7"/>
                    <a:pt x="95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48"/>
            <p:cNvSpPr>
              <a:spLocks/>
            </p:cNvSpPr>
            <p:nvPr/>
          </p:nvSpPr>
          <p:spPr bwMode="auto">
            <a:xfrm>
              <a:off x="10887075" y="5191125"/>
              <a:ext cx="295275" cy="38100"/>
            </a:xfrm>
            <a:custGeom>
              <a:avLst/>
              <a:gdLst>
                <a:gd name="T0" fmla="*/ 31 w 62"/>
                <a:gd name="T1" fmla="*/ 0 h 8"/>
                <a:gd name="T2" fmla="*/ 0 w 62"/>
                <a:gd name="T3" fmla="*/ 8 h 8"/>
                <a:gd name="T4" fmla="*/ 62 w 62"/>
                <a:gd name="T5" fmla="*/ 8 h 8"/>
                <a:gd name="T6" fmla="*/ 31 w 62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8">
                  <a:moveTo>
                    <a:pt x="31" y="0"/>
                  </a:moveTo>
                  <a:cubicBezTo>
                    <a:pt x="19" y="0"/>
                    <a:pt x="9" y="3"/>
                    <a:pt x="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53" y="3"/>
                    <a:pt x="42" y="0"/>
                    <a:pt x="31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49"/>
            <p:cNvSpPr>
              <a:spLocks/>
            </p:cNvSpPr>
            <p:nvPr/>
          </p:nvSpPr>
          <p:spPr bwMode="auto">
            <a:xfrm>
              <a:off x="10725150" y="5389563"/>
              <a:ext cx="619125" cy="185738"/>
            </a:xfrm>
            <a:custGeom>
              <a:avLst/>
              <a:gdLst>
                <a:gd name="T0" fmla="*/ 125 w 130"/>
                <a:gd name="T1" fmla="*/ 0 h 39"/>
                <a:gd name="T2" fmla="*/ 4 w 130"/>
                <a:gd name="T3" fmla="*/ 0 h 39"/>
                <a:gd name="T4" fmla="*/ 0 w 130"/>
                <a:gd name="T5" fmla="*/ 23 h 39"/>
                <a:gd name="T6" fmla="*/ 1 w 130"/>
                <a:gd name="T7" fmla="*/ 39 h 39"/>
                <a:gd name="T8" fmla="*/ 128 w 130"/>
                <a:gd name="T9" fmla="*/ 39 h 39"/>
                <a:gd name="T10" fmla="*/ 130 w 130"/>
                <a:gd name="T11" fmla="*/ 23 h 39"/>
                <a:gd name="T12" fmla="*/ 125 w 13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39">
                  <a:moveTo>
                    <a:pt x="12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7"/>
                    <a:pt x="0" y="15"/>
                    <a:pt x="0" y="23"/>
                  </a:cubicBezTo>
                  <a:cubicBezTo>
                    <a:pt x="0" y="28"/>
                    <a:pt x="0" y="34"/>
                    <a:pt x="1" y="39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9" y="34"/>
                    <a:pt x="130" y="28"/>
                    <a:pt x="130" y="23"/>
                  </a:cubicBezTo>
                  <a:cubicBezTo>
                    <a:pt x="130" y="15"/>
                    <a:pt x="128" y="7"/>
                    <a:pt x="12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50"/>
            <p:cNvSpPr>
              <a:spLocks/>
            </p:cNvSpPr>
            <p:nvPr/>
          </p:nvSpPr>
          <p:spPr bwMode="auto">
            <a:xfrm>
              <a:off x="10806113" y="5708650"/>
              <a:ext cx="457200" cy="100013"/>
            </a:xfrm>
            <a:custGeom>
              <a:avLst/>
              <a:gdLst>
                <a:gd name="T0" fmla="*/ 96 w 96"/>
                <a:gd name="T1" fmla="*/ 0 h 21"/>
                <a:gd name="T2" fmla="*/ 0 w 96"/>
                <a:gd name="T3" fmla="*/ 0 h 21"/>
                <a:gd name="T4" fmla="*/ 48 w 96"/>
                <a:gd name="T5" fmla="*/ 21 h 21"/>
                <a:gd name="T6" fmla="*/ 96 w 9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21">
                  <a:moveTo>
                    <a:pt x="9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13"/>
                    <a:pt x="29" y="21"/>
                    <a:pt x="48" y="21"/>
                  </a:cubicBezTo>
                  <a:cubicBezTo>
                    <a:pt x="67" y="21"/>
                    <a:pt x="84" y="13"/>
                    <a:pt x="96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Oval 51"/>
            <p:cNvSpPr>
              <a:spLocks noChangeArrowheads="1"/>
            </p:cNvSpPr>
            <p:nvPr/>
          </p:nvSpPr>
          <p:spPr bwMode="auto">
            <a:xfrm>
              <a:off x="10687050" y="5153025"/>
              <a:ext cx="619125" cy="617538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52"/>
            <p:cNvSpPr>
              <a:spLocks noEditPoints="1"/>
            </p:cNvSpPr>
            <p:nvPr/>
          </p:nvSpPr>
          <p:spPr bwMode="auto">
            <a:xfrm>
              <a:off x="10839450" y="5329238"/>
              <a:ext cx="309563" cy="265113"/>
            </a:xfrm>
            <a:custGeom>
              <a:avLst/>
              <a:gdLst>
                <a:gd name="T0" fmla="*/ 62 w 65"/>
                <a:gd name="T1" fmla="*/ 53 h 56"/>
                <a:gd name="T2" fmla="*/ 0 w 65"/>
                <a:gd name="T3" fmla="*/ 10 h 56"/>
                <a:gd name="T4" fmla="*/ 0 w 65"/>
                <a:gd name="T5" fmla="*/ 56 h 56"/>
                <a:gd name="T6" fmla="*/ 65 w 65"/>
                <a:gd name="T7" fmla="*/ 0 h 56"/>
                <a:gd name="T8" fmla="*/ 0 w 65"/>
                <a:gd name="T9" fmla="*/ 0 h 56"/>
                <a:gd name="T10" fmla="*/ 38 w 65"/>
                <a:gd name="T11" fmla="*/ 32 h 56"/>
                <a:gd name="T12" fmla="*/ 36 w 65"/>
                <a:gd name="T13" fmla="*/ 28 h 56"/>
                <a:gd name="T14" fmla="*/ 34 w 65"/>
                <a:gd name="T15" fmla="*/ 27 h 56"/>
                <a:gd name="T16" fmla="*/ 31 w 65"/>
                <a:gd name="T17" fmla="*/ 25 h 56"/>
                <a:gd name="T18" fmla="*/ 28 w 65"/>
                <a:gd name="T19" fmla="*/ 25 h 56"/>
                <a:gd name="T20" fmla="*/ 24 w 65"/>
                <a:gd name="T21" fmla="*/ 27 h 56"/>
                <a:gd name="T22" fmla="*/ 22 w 65"/>
                <a:gd name="T23" fmla="*/ 28 h 56"/>
                <a:gd name="T24" fmla="*/ 20 w 65"/>
                <a:gd name="T25" fmla="*/ 32 h 56"/>
                <a:gd name="T26" fmla="*/ 20 w 65"/>
                <a:gd name="T27" fmla="*/ 34 h 56"/>
                <a:gd name="T28" fmla="*/ 20 w 65"/>
                <a:gd name="T29" fmla="*/ 38 h 56"/>
                <a:gd name="T30" fmla="*/ 22 w 65"/>
                <a:gd name="T31" fmla="*/ 41 h 56"/>
                <a:gd name="T32" fmla="*/ 25 w 65"/>
                <a:gd name="T33" fmla="*/ 43 h 56"/>
                <a:gd name="T34" fmla="*/ 27 w 65"/>
                <a:gd name="T35" fmla="*/ 44 h 56"/>
                <a:gd name="T36" fmla="*/ 30 w 65"/>
                <a:gd name="T37" fmla="*/ 42 h 56"/>
                <a:gd name="T38" fmla="*/ 33 w 65"/>
                <a:gd name="T39" fmla="*/ 43 h 56"/>
                <a:gd name="T40" fmla="*/ 34 w 65"/>
                <a:gd name="T41" fmla="*/ 40 h 56"/>
                <a:gd name="T42" fmla="*/ 38 w 65"/>
                <a:gd name="T43" fmla="*/ 39 h 56"/>
                <a:gd name="T44" fmla="*/ 36 w 65"/>
                <a:gd name="T45" fmla="*/ 36 h 56"/>
                <a:gd name="T46" fmla="*/ 32 w 65"/>
                <a:gd name="T47" fmla="*/ 38 h 56"/>
                <a:gd name="T48" fmla="*/ 25 w 65"/>
                <a:gd name="T49" fmla="*/ 35 h 56"/>
                <a:gd name="T50" fmla="*/ 32 w 65"/>
                <a:gd name="T51" fmla="*/ 32 h 56"/>
                <a:gd name="T52" fmla="*/ 29 w 65"/>
                <a:gd name="T53" fmla="*/ 33 h 56"/>
                <a:gd name="T54" fmla="*/ 27 w 65"/>
                <a:gd name="T55" fmla="*/ 35 h 56"/>
                <a:gd name="T56" fmla="*/ 45 w 65"/>
                <a:gd name="T57" fmla="*/ 27 h 56"/>
                <a:gd name="T58" fmla="*/ 46 w 65"/>
                <a:gd name="T59" fmla="*/ 26 h 56"/>
                <a:gd name="T60" fmla="*/ 45 w 65"/>
                <a:gd name="T61" fmla="*/ 25 h 56"/>
                <a:gd name="T62" fmla="*/ 42 w 65"/>
                <a:gd name="T63" fmla="*/ 23 h 56"/>
                <a:gd name="T64" fmla="*/ 40 w 65"/>
                <a:gd name="T65" fmla="*/ 23 h 56"/>
                <a:gd name="T66" fmla="*/ 37 w 65"/>
                <a:gd name="T67" fmla="*/ 25 h 56"/>
                <a:gd name="T68" fmla="*/ 36 w 65"/>
                <a:gd name="T69" fmla="*/ 26 h 56"/>
                <a:gd name="T70" fmla="*/ 38 w 65"/>
                <a:gd name="T71" fmla="*/ 27 h 56"/>
                <a:gd name="T72" fmla="*/ 36 w 65"/>
                <a:gd name="T73" fmla="*/ 29 h 56"/>
                <a:gd name="T74" fmla="*/ 37 w 65"/>
                <a:gd name="T75" fmla="*/ 31 h 56"/>
                <a:gd name="T76" fmla="*/ 39 w 65"/>
                <a:gd name="T77" fmla="*/ 31 h 56"/>
                <a:gd name="T78" fmla="*/ 41 w 65"/>
                <a:gd name="T79" fmla="*/ 33 h 56"/>
                <a:gd name="T80" fmla="*/ 42 w 65"/>
                <a:gd name="T81" fmla="*/ 31 h 56"/>
                <a:gd name="T82" fmla="*/ 45 w 65"/>
                <a:gd name="T83" fmla="*/ 31 h 56"/>
                <a:gd name="T84" fmla="*/ 46 w 65"/>
                <a:gd name="T85" fmla="*/ 30 h 56"/>
                <a:gd name="T86" fmla="*/ 43 w 65"/>
                <a:gd name="T87" fmla="*/ 28 h 56"/>
                <a:gd name="T88" fmla="*/ 41 w 65"/>
                <a:gd name="T8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56">
                  <a:moveTo>
                    <a:pt x="3" y="14"/>
                  </a:moveTo>
                  <a:cubicBezTo>
                    <a:pt x="3" y="53"/>
                    <a:pt x="3" y="53"/>
                    <a:pt x="3" y="53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  <a:moveTo>
                    <a:pt x="0" y="10"/>
                  </a:moveTo>
                  <a:cubicBezTo>
                    <a:pt x="65" y="10"/>
                    <a:pt x="65" y="10"/>
                    <a:pt x="65" y="10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0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9" y="34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9" y="34"/>
                    <a:pt x="39" y="34"/>
                    <a:pt x="39" y="34"/>
                  </a:cubicBezTo>
                  <a:close/>
                  <a:moveTo>
                    <a:pt x="33" y="35"/>
                  </a:moveTo>
                  <a:cubicBezTo>
                    <a:pt x="33" y="36"/>
                    <a:pt x="33" y="37"/>
                    <a:pt x="32" y="38"/>
                  </a:cubicBezTo>
                  <a:cubicBezTo>
                    <a:pt x="31" y="38"/>
                    <a:pt x="30" y="39"/>
                    <a:pt x="29" y="39"/>
                  </a:cubicBezTo>
                  <a:cubicBezTo>
                    <a:pt x="28" y="39"/>
                    <a:pt x="27" y="38"/>
                    <a:pt x="26" y="38"/>
                  </a:cubicBezTo>
                  <a:cubicBezTo>
                    <a:pt x="26" y="37"/>
                    <a:pt x="25" y="36"/>
                    <a:pt x="25" y="35"/>
                  </a:cubicBezTo>
                  <a:cubicBezTo>
                    <a:pt x="25" y="34"/>
                    <a:pt x="26" y="33"/>
                    <a:pt x="26" y="32"/>
                  </a:cubicBezTo>
                  <a:cubicBezTo>
                    <a:pt x="27" y="31"/>
                    <a:pt x="28" y="31"/>
                    <a:pt x="29" y="31"/>
                  </a:cubicBezTo>
                  <a:cubicBezTo>
                    <a:pt x="30" y="31"/>
                    <a:pt x="31" y="31"/>
                    <a:pt x="32" y="32"/>
                  </a:cubicBezTo>
                  <a:cubicBezTo>
                    <a:pt x="33" y="33"/>
                    <a:pt x="33" y="34"/>
                    <a:pt x="33" y="35"/>
                  </a:cubicBezTo>
                  <a:close/>
                  <a:moveTo>
                    <a:pt x="27" y="35"/>
                  </a:moveTo>
                  <a:cubicBezTo>
                    <a:pt x="27" y="34"/>
                    <a:pt x="28" y="33"/>
                    <a:pt x="29" y="33"/>
                  </a:cubicBezTo>
                  <a:cubicBezTo>
                    <a:pt x="30" y="33"/>
                    <a:pt x="31" y="34"/>
                    <a:pt x="31" y="35"/>
                  </a:cubicBezTo>
                  <a:cubicBezTo>
                    <a:pt x="31" y="36"/>
                    <a:pt x="30" y="36"/>
                    <a:pt x="29" y="36"/>
                  </a:cubicBezTo>
                  <a:cubicBezTo>
                    <a:pt x="28" y="36"/>
                    <a:pt x="27" y="36"/>
                    <a:pt x="27" y="35"/>
                  </a:cubicBezTo>
                  <a:close/>
                  <a:moveTo>
                    <a:pt x="45" y="28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4"/>
                    <a:pt x="42" y="24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4"/>
                    <a:pt x="39" y="25"/>
                    <a:pt x="39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1"/>
                    <a:pt x="40" y="31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1"/>
                    <a:pt x="43" y="31"/>
                    <a:pt x="44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8"/>
                    <a:pt x="45" y="28"/>
                    <a:pt x="45" y="28"/>
                  </a:cubicBezTo>
                  <a:close/>
                  <a:moveTo>
                    <a:pt x="43" y="28"/>
                  </a:moveTo>
                  <a:cubicBezTo>
                    <a:pt x="43" y="29"/>
                    <a:pt x="42" y="29"/>
                    <a:pt x="41" y="29"/>
                  </a:cubicBezTo>
                  <a:cubicBezTo>
                    <a:pt x="40" y="29"/>
                    <a:pt x="40" y="29"/>
                    <a:pt x="40" y="28"/>
                  </a:cubicBezTo>
                  <a:cubicBezTo>
                    <a:pt x="40" y="27"/>
                    <a:pt x="40" y="26"/>
                    <a:pt x="41" y="26"/>
                  </a:cubicBezTo>
                  <a:cubicBezTo>
                    <a:pt x="42" y="26"/>
                    <a:pt x="43" y="27"/>
                    <a:pt x="43" y="2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Oval 53"/>
            <p:cNvSpPr>
              <a:spLocks noChangeArrowheads="1"/>
            </p:cNvSpPr>
            <p:nvPr/>
          </p:nvSpPr>
          <p:spPr bwMode="auto">
            <a:xfrm>
              <a:off x="11704638" y="4197350"/>
              <a:ext cx="660400" cy="660400"/>
            </a:xfrm>
            <a:prstGeom prst="ellipse">
              <a:avLst/>
            </a:pr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54"/>
            <p:cNvSpPr>
              <a:spLocks noEditPoints="1"/>
            </p:cNvSpPr>
            <p:nvPr/>
          </p:nvSpPr>
          <p:spPr bwMode="auto">
            <a:xfrm>
              <a:off x="11871325" y="4387850"/>
              <a:ext cx="328613" cy="279400"/>
            </a:xfrm>
            <a:custGeom>
              <a:avLst/>
              <a:gdLst>
                <a:gd name="T0" fmla="*/ 66 w 69"/>
                <a:gd name="T1" fmla="*/ 56 h 59"/>
                <a:gd name="T2" fmla="*/ 0 w 69"/>
                <a:gd name="T3" fmla="*/ 10 h 59"/>
                <a:gd name="T4" fmla="*/ 0 w 69"/>
                <a:gd name="T5" fmla="*/ 59 h 59"/>
                <a:gd name="T6" fmla="*/ 69 w 69"/>
                <a:gd name="T7" fmla="*/ 0 h 59"/>
                <a:gd name="T8" fmla="*/ 0 w 69"/>
                <a:gd name="T9" fmla="*/ 0 h 59"/>
                <a:gd name="T10" fmla="*/ 40 w 69"/>
                <a:gd name="T11" fmla="*/ 33 h 59"/>
                <a:gd name="T12" fmla="*/ 38 w 69"/>
                <a:gd name="T13" fmla="*/ 30 h 59"/>
                <a:gd name="T14" fmla="*/ 36 w 69"/>
                <a:gd name="T15" fmla="*/ 28 h 59"/>
                <a:gd name="T16" fmla="*/ 32 w 69"/>
                <a:gd name="T17" fmla="*/ 26 h 59"/>
                <a:gd name="T18" fmla="*/ 29 w 69"/>
                <a:gd name="T19" fmla="*/ 26 h 59"/>
                <a:gd name="T20" fmla="*/ 25 w 69"/>
                <a:gd name="T21" fmla="*/ 28 h 59"/>
                <a:gd name="T22" fmla="*/ 23 w 69"/>
                <a:gd name="T23" fmla="*/ 30 h 59"/>
                <a:gd name="T24" fmla="*/ 21 w 69"/>
                <a:gd name="T25" fmla="*/ 33 h 59"/>
                <a:gd name="T26" fmla="*/ 21 w 69"/>
                <a:gd name="T27" fmla="*/ 36 h 59"/>
                <a:gd name="T28" fmla="*/ 21 w 69"/>
                <a:gd name="T29" fmla="*/ 40 h 59"/>
                <a:gd name="T30" fmla="*/ 23 w 69"/>
                <a:gd name="T31" fmla="*/ 43 h 59"/>
                <a:gd name="T32" fmla="*/ 26 w 69"/>
                <a:gd name="T33" fmla="*/ 46 h 59"/>
                <a:gd name="T34" fmla="*/ 29 w 69"/>
                <a:gd name="T35" fmla="*/ 47 h 59"/>
                <a:gd name="T36" fmla="*/ 31 w 69"/>
                <a:gd name="T37" fmla="*/ 44 h 59"/>
                <a:gd name="T38" fmla="*/ 35 w 69"/>
                <a:gd name="T39" fmla="*/ 46 h 59"/>
                <a:gd name="T40" fmla="*/ 36 w 69"/>
                <a:gd name="T41" fmla="*/ 42 h 59"/>
                <a:gd name="T42" fmla="*/ 40 w 69"/>
                <a:gd name="T43" fmla="*/ 41 h 59"/>
                <a:gd name="T44" fmla="*/ 38 w 69"/>
                <a:gd name="T45" fmla="*/ 38 h 59"/>
                <a:gd name="T46" fmla="*/ 34 w 69"/>
                <a:gd name="T47" fmla="*/ 40 h 59"/>
                <a:gd name="T48" fmla="*/ 27 w 69"/>
                <a:gd name="T49" fmla="*/ 37 h 59"/>
                <a:gd name="T50" fmla="*/ 34 w 69"/>
                <a:gd name="T51" fmla="*/ 34 h 59"/>
                <a:gd name="T52" fmla="*/ 31 w 69"/>
                <a:gd name="T53" fmla="*/ 35 h 59"/>
                <a:gd name="T54" fmla="*/ 29 w 69"/>
                <a:gd name="T55" fmla="*/ 37 h 59"/>
                <a:gd name="T56" fmla="*/ 48 w 69"/>
                <a:gd name="T57" fmla="*/ 28 h 59"/>
                <a:gd name="T58" fmla="*/ 49 w 69"/>
                <a:gd name="T59" fmla="*/ 27 h 59"/>
                <a:gd name="T60" fmla="*/ 48 w 69"/>
                <a:gd name="T61" fmla="*/ 26 h 59"/>
                <a:gd name="T62" fmla="*/ 45 w 69"/>
                <a:gd name="T63" fmla="*/ 24 h 59"/>
                <a:gd name="T64" fmla="*/ 43 w 69"/>
                <a:gd name="T65" fmla="*/ 24 h 59"/>
                <a:gd name="T66" fmla="*/ 39 w 69"/>
                <a:gd name="T67" fmla="*/ 26 h 59"/>
                <a:gd name="T68" fmla="*/ 38 w 69"/>
                <a:gd name="T69" fmla="*/ 27 h 59"/>
                <a:gd name="T70" fmla="*/ 40 w 69"/>
                <a:gd name="T71" fmla="*/ 28 h 59"/>
                <a:gd name="T72" fmla="*/ 38 w 69"/>
                <a:gd name="T73" fmla="*/ 31 h 59"/>
                <a:gd name="T74" fmla="*/ 39 w 69"/>
                <a:gd name="T75" fmla="*/ 32 h 59"/>
                <a:gd name="T76" fmla="*/ 41 w 69"/>
                <a:gd name="T77" fmla="*/ 32 h 59"/>
                <a:gd name="T78" fmla="*/ 43 w 69"/>
                <a:gd name="T79" fmla="*/ 35 h 59"/>
                <a:gd name="T80" fmla="*/ 45 w 69"/>
                <a:gd name="T81" fmla="*/ 33 h 59"/>
                <a:gd name="T82" fmla="*/ 48 w 69"/>
                <a:gd name="T83" fmla="*/ 33 h 59"/>
                <a:gd name="T84" fmla="*/ 49 w 69"/>
                <a:gd name="T85" fmla="*/ 31 h 59"/>
                <a:gd name="T86" fmla="*/ 45 w 69"/>
                <a:gd name="T87" fmla="*/ 29 h 59"/>
                <a:gd name="T88" fmla="*/ 44 w 69"/>
                <a:gd name="T89" fmla="*/ 2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" h="59">
                  <a:moveTo>
                    <a:pt x="3" y="14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  <a:moveTo>
                    <a:pt x="0" y="10"/>
                  </a:moveTo>
                  <a:cubicBezTo>
                    <a:pt x="69" y="10"/>
                    <a:pt x="69" y="10"/>
                    <a:pt x="69" y="10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0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1" y="36"/>
                  </a:moveTo>
                  <a:cubicBezTo>
                    <a:pt x="41" y="34"/>
                    <a:pt x="41" y="34"/>
                    <a:pt x="41" y="34"/>
                  </a:cubicBezTo>
                  <a:cubicBezTo>
                    <a:pt x="41" y="34"/>
                    <a:pt x="41" y="33"/>
                    <a:pt x="40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4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5" y="37"/>
                  </a:moveTo>
                  <a:cubicBezTo>
                    <a:pt x="35" y="38"/>
                    <a:pt x="34" y="39"/>
                    <a:pt x="34" y="40"/>
                  </a:cubicBezTo>
                  <a:cubicBezTo>
                    <a:pt x="33" y="40"/>
                    <a:pt x="32" y="41"/>
                    <a:pt x="31" y="41"/>
                  </a:cubicBezTo>
                  <a:cubicBezTo>
                    <a:pt x="30" y="41"/>
                    <a:pt x="29" y="40"/>
                    <a:pt x="28" y="40"/>
                  </a:cubicBezTo>
                  <a:cubicBezTo>
                    <a:pt x="27" y="39"/>
                    <a:pt x="27" y="38"/>
                    <a:pt x="27" y="37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2" y="32"/>
                    <a:pt x="33" y="33"/>
                    <a:pt x="34" y="34"/>
                  </a:cubicBezTo>
                  <a:cubicBezTo>
                    <a:pt x="34" y="34"/>
                    <a:pt x="35" y="35"/>
                    <a:pt x="35" y="37"/>
                  </a:cubicBezTo>
                  <a:close/>
                  <a:moveTo>
                    <a:pt x="29" y="37"/>
                  </a:moveTo>
                  <a:cubicBezTo>
                    <a:pt x="29" y="36"/>
                    <a:pt x="30" y="35"/>
                    <a:pt x="31" y="35"/>
                  </a:cubicBezTo>
                  <a:cubicBezTo>
                    <a:pt x="32" y="35"/>
                    <a:pt x="33" y="36"/>
                    <a:pt x="33" y="37"/>
                  </a:cubicBezTo>
                  <a:cubicBezTo>
                    <a:pt x="33" y="38"/>
                    <a:pt x="32" y="39"/>
                    <a:pt x="31" y="39"/>
                  </a:cubicBezTo>
                  <a:cubicBezTo>
                    <a:pt x="30" y="39"/>
                    <a:pt x="29" y="38"/>
                    <a:pt x="29" y="37"/>
                  </a:cubicBezTo>
                  <a:close/>
                  <a:moveTo>
                    <a:pt x="48" y="30"/>
                  </a:moveTo>
                  <a:cubicBezTo>
                    <a:pt x="48" y="29"/>
                    <a:pt x="48" y="29"/>
                    <a:pt x="48" y="29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5" y="26"/>
                    <a:pt x="45" y="25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6"/>
                    <a:pt x="41" y="26"/>
                    <a:pt x="41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3"/>
                    <a:pt x="42" y="33"/>
                    <a:pt x="42" y="33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0"/>
                    <a:pt x="48" y="30"/>
                    <a:pt x="48" y="30"/>
                  </a:cubicBezTo>
                  <a:close/>
                  <a:moveTo>
                    <a:pt x="45" y="29"/>
                  </a:moveTo>
                  <a:cubicBezTo>
                    <a:pt x="45" y="30"/>
                    <a:pt x="44" y="31"/>
                    <a:pt x="44" y="31"/>
                  </a:cubicBezTo>
                  <a:cubicBezTo>
                    <a:pt x="43" y="31"/>
                    <a:pt x="42" y="30"/>
                    <a:pt x="42" y="29"/>
                  </a:cubicBezTo>
                  <a:cubicBezTo>
                    <a:pt x="42" y="28"/>
                    <a:pt x="43" y="28"/>
                    <a:pt x="44" y="28"/>
                  </a:cubicBezTo>
                  <a:cubicBezTo>
                    <a:pt x="44" y="28"/>
                    <a:pt x="45" y="28"/>
                    <a:pt x="45" y="29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55"/>
            <p:cNvSpPr>
              <a:spLocks/>
            </p:cNvSpPr>
            <p:nvPr/>
          </p:nvSpPr>
          <p:spPr bwMode="auto">
            <a:xfrm>
              <a:off x="11476038" y="5751513"/>
              <a:ext cx="404813" cy="323850"/>
            </a:xfrm>
            <a:custGeom>
              <a:avLst/>
              <a:gdLst>
                <a:gd name="T0" fmla="*/ 69 w 85"/>
                <a:gd name="T1" fmla="*/ 0 h 68"/>
                <a:gd name="T2" fmla="*/ 69 w 85"/>
                <a:gd name="T3" fmla="*/ 30 h 68"/>
                <a:gd name="T4" fmla="*/ 1 w 85"/>
                <a:gd name="T5" fmla="*/ 30 h 68"/>
                <a:gd name="T6" fmla="*/ 0 w 85"/>
                <a:gd name="T7" fmla="*/ 34 h 68"/>
                <a:gd name="T8" fmla="*/ 8 w 85"/>
                <a:gd name="T9" fmla="*/ 58 h 68"/>
                <a:gd name="T10" fmla="*/ 69 w 85"/>
                <a:gd name="T11" fmla="*/ 58 h 68"/>
                <a:gd name="T12" fmla="*/ 69 w 85"/>
                <a:gd name="T13" fmla="*/ 68 h 68"/>
                <a:gd name="T14" fmla="*/ 85 w 85"/>
                <a:gd name="T15" fmla="*/ 34 h 68"/>
                <a:gd name="T16" fmla="*/ 69 w 85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68">
                  <a:moveTo>
                    <a:pt x="69" y="0"/>
                  </a:moveTo>
                  <a:cubicBezTo>
                    <a:pt x="69" y="30"/>
                    <a:pt x="69" y="30"/>
                    <a:pt x="69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3"/>
                    <a:pt x="0" y="34"/>
                  </a:cubicBezTo>
                  <a:cubicBezTo>
                    <a:pt x="0" y="43"/>
                    <a:pt x="3" y="51"/>
                    <a:pt x="8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79" y="60"/>
                    <a:pt x="85" y="48"/>
                    <a:pt x="85" y="34"/>
                  </a:cubicBezTo>
                  <a:cubicBezTo>
                    <a:pt x="85" y="20"/>
                    <a:pt x="79" y="8"/>
                    <a:pt x="69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56"/>
            <p:cNvSpPr>
              <a:spLocks/>
            </p:cNvSpPr>
            <p:nvPr/>
          </p:nvSpPr>
          <p:spPr bwMode="auto">
            <a:xfrm>
              <a:off x="11480800" y="5708650"/>
              <a:ext cx="323850" cy="185738"/>
            </a:xfrm>
            <a:custGeom>
              <a:avLst/>
              <a:gdLst>
                <a:gd name="T0" fmla="*/ 42 w 68"/>
                <a:gd name="T1" fmla="*/ 0 h 39"/>
                <a:gd name="T2" fmla="*/ 0 w 68"/>
                <a:gd name="T3" fmla="*/ 39 h 39"/>
                <a:gd name="T4" fmla="*/ 68 w 68"/>
                <a:gd name="T5" fmla="*/ 39 h 39"/>
                <a:gd name="T6" fmla="*/ 68 w 68"/>
                <a:gd name="T7" fmla="*/ 9 h 39"/>
                <a:gd name="T8" fmla="*/ 42 w 6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9">
                  <a:moveTo>
                    <a:pt x="42" y="0"/>
                  </a:moveTo>
                  <a:cubicBezTo>
                    <a:pt x="20" y="0"/>
                    <a:pt x="2" y="17"/>
                    <a:pt x="0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1" y="4"/>
                    <a:pt x="52" y="0"/>
                    <a:pt x="42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57"/>
            <p:cNvSpPr>
              <a:spLocks/>
            </p:cNvSpPr>
            <p:nvPr/>
          </p:nvSpPr>
          <p:spPr bwMode="auto">
            <a:xfrm>
              <a:off x="11514138" y="6027738"/>
              <a:ext cx="290513" cy="85725"/>
            </a:xfrm>
            <a:custGeom>
              <a:avLst/>
              <a:gdLst>
                <a:gd name="T0" fmla="*/ 61 w 61"/>
                <a:gd name="T1" fmla="*/ 0 h 18"/>
                <a:gd name="T2" fmla="*/ 0 w 61"/>
                <a:gd name="T3" fmla="*/ 0 h 18"/>
                <a:gd name="T4" fmla="*/ 35 w 61"/>
                <a:gd name="T5" fmla="*/ 18 h 18"/>
                <a:gd name="T6" fmla="*/ 61 w 61"/>
                <a:gd name="T7" fmla="*/ 10 h 18"/>
                <a:gd name="T8" fmla="*/ 61 w 6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8">
                  <a:moveTo>
                    <a:pt x="6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11"/>
                    <a:pt x="20" y="18"/>
                    <a:pt x="35" y="18"/>
                  </a:cubicBezTo>
                  <a:cubicBezTo>
                    <a:pt x="45" y="18"/>
                    <a:pt x="54" y="15"/>
                    <a:pt x="61" y="1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Oval 58"/>
            <p:cNvSpPr>
              <a:spLocks noChangeArrowheads="1"/>
            </p:cNvSpPr>
            <p:nvPr/>
          </p:nvSpPr>
          <p:spPr bwMode="auto">
            <a:xfrm>
              <a:off x="11437938" y="5670550"/>
              <a:ext cx="404813" cy="40481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59"/>
            <p:cNvSpPr>
              <a:spLocks noEditPoints="1"/>
            </p:cNvSpPr>
            <p:nvPr/>
          </p:nvSpPr>
          <p:spPr bwMode="auto">
            <a:xfrm>
              <a:off x="11542713" y="5789613"/>
              <a:ext cx="200025" cy="171450"/>
            </a:xfrm>
            <a:custGeom>
              <a:avLst/>
              <a:gdLst>
                <a:gd name="T0" fmla="*/ 40 w 42"/>
                <a:gd name="T1" fmla="*/ 34 h 36"/>
                <a:gd name="T2" fmla="*/ 0 w 42"/>
                <a:gd name="T3" fmla="*/ 6 h 36"/>
                <a:gd name="T4" fmla="*/ 0 w 42"/>
                <a:gd name="T5" fmla="*/ 36 h 36"/>
                <a:gd name="T6" fmla="*/ 42 w 42"/>
                <a:gd name="T7" fmla="*/ 0 h 36"/>
                <a:gd name="T8" fmla="*/ 0 w 42"/>
                <a:gd name="T9" fmla="*/ 0 h 36"/>
                <a:gd name="T10" fmla="*/ 24 w 42"/>
                <a:gd name="T11" fmla="*/ 20 h 36"/>
                <a:gd name="T12" fmla="*/ 23 w 42"/>
                <a:gd name="T13" fmla="*/ 18 h 36"/>
                <a:gd name="T14" fmla="*/ 22 w 42"/>
                <a:gd name="T15" fmla="*/ 17 h 36"/>
                <a:gd name="T16" fmla="*/ 19 w 42"/>
                <a:gd name="T17" fmla="*/ 16 h 36"/>
                <a:gd name="T18" fmla="*/ 18 w 42"/>
                <a:gd name="T19" fmla="*/ 16 h 36"/>
                <a:gd name="T20" fmla="*/ 15 w 42"/>
                <a:gd name="T21" fmla="*/ 17 h 36"/>
                <a:gd name="T22" fmla="*/ 14 w 42"/>
                <a:gd name="T23" fmla="*/ 18 h 36"/>
                <a:gd name="T24" fmla="*/ 13 w 42"/>
                <a:gd name="T25" fmla="*/ 20 h 36"/>
                <a:gd name="T26" fmla="*/ 12 w 42"/>
                <a:gd name="T27" fmla="*/ 22 h 36"/>
                <a:gd name="T28" fmla="*/ 13 w 42"/>
                <a:gd name="T29" fmla="*/ 24 h 36"/>
                <a:gd name="T30" fmla="*/ 14 w 42"/>
                <a:gd name="T31" fmla="*/ 26 h 36"/>
                <a:gd name="T32" fmla="*/ 16 w 42"/>
                <a:gd name="T33" fmla="*/ 28 h 36"/>
                <a:gd name="T34" fmla="*/ 17 w 42"/>
                <a:gd name="T35" fmla="*/ 28 h 36"/>
                <a:gd name="T36" fmla="*/ 19 w 42"/>
                <a:gd name="T37" fmla="*/ 27 h 36"/>
                <a:gd name="T38" fmla="*/ 21 w 42"/>
                <a:gd name="T39" fmla="*/ 28 h 36"/>
                <a:gd name="T40" fmla="*/ 22 w 42"/>
                <a:gd name="T41" fmla="*/ 26 h 36"/>
                <a:gd name="T42" fmla="*/ 24 w 42"/>
                <a:gd name="T43" fmla="*/ 25 h 36"/>
                <a:gd name="T44" fmla="*/ 23 w 42"/>
                <a:gd name="T45" fmla="*/ 23 h 36"/>
                <a:gd name="T46" fmla="*/ 20 w 42"/>
                <a:gd name="T47" fmla="*/ 24 h 36"/>
                <a:gd name="T48" fmla="*/ 16 w 42"/>
                <a:gd name="T49" fmla="*/ 22 h 36"/>
                <a:gd name="T50" fmla="*/ 20 w 42"/>
                <a:gd name="T51" fmla="*/ 20 h 36"/>
                <a:gd name="T52" fmla="*/ 19 w 42"/>
                <a:gd name="T53" fmla="*/ 21 h 36"/>
                <a:gd name="T54" fmla="*/ 17 w 42"/>
                <a:gd name="T55" fmla="*/ 22 h 36"/>
                <a:gd name="T56" fmla="*/ 29 w 42"/>
                <a:gd name="T57" fmla="*/ 17 h 36"/>
                <a:gd name="T58" fmla="*/ 30 w 42"/>
                <a:gd name="T59" fmla="*/ 16 h 36"/>
                <a:gd name="T60" fmla="*/ 29 w 42"/>
                <a:gd name="T61" fmla="*/ 16 h 36"/>
                <a:gd name="T62" fmla="*/ 27 w 42"/>
                <a:gd name="T63" fmla="*/ 14 h 36"/>
                <a:gd name="T64" fmla="*/ 26 w 42"/>
                <a:gd name="T65" fmla="*/ 14 h 36"/>
                <a:gd name="T66" fmla="*/ 24 w 42"/>
                <a:gd name="T67" fmla="*/ 16 h 36"/>
                <a:gd name="T68" fmla="*/ 23 w 42"/>
                <a:gd name="T69" fmla="*/ 16 h 36"/>
                <a:gd name="T70" fmla="*/ 24 w 42"/>
                <a:gd name="T71" fmla="*/ 17 h 36"/>
                <a:gd name="T72" fmla="*/ 23 w 42"/>
                <a:gd name="T73" fmla="*/ 19 h 36"/>
                <a:gd name="T74" fmla="*/ 24 w 42"/>
                <a:gd name="T75" fmla="*/ 20 h 36"/>
                <a:gd name="T76" fmla="*/ 25 w 42"/>
                <a:gd name="T77" fmla="*/ 20 h 36"/>
                <a:gd name="T78" fmla="*/ 26 w 42"/>
                <a:gd name="T79" fmla="*/ 21 h 36"/>
                <a:gd name="T80" fmla="*/ 27 w 42"/>
                <a:gd name="T81" fmla="*/ 20 h 36"/>
                <a:gd name="T82" fmla="*/ 29 w 42"/>
                <a:gd name="T83" fmla="*/ 20 h 36"/>
                <a:gd name="T84" fmla="*/ 30 w 42"/>
                <a:gd name="T85" fmla="*/ 19 h 36"/>
                <a:gd name="T86" fmla="*/ 27 w 42"/>
                <a:gd name="T87" fmla="*/ 18 h 36"/>
                <a:gd name="T88" fmla="*/ 26 w 42"/>
                <a:gd name="T89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" h="36">
                  <a:moveTo>
                    <a:pt x="2" y="8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2" y="8"/>
                    <a:pt x="2" y="8"/>
                    <a:pt x="2" y="8"/>
                  </a:cubicBezTo>
                  <a:close/>
                  <a:moveTo>
                    <a:pt x="0" y="6"/>
                  </a:moveTo>
                  <a:cubicBezTo>
                    <a:pt x="42" y="6"/>
                    <a:pt x="42" y="6"/>
                    <a:pt x="42" y="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0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5" y="22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4"/>
                    <a:pt x="20" y="24"/>
                  </a:cubicBezTo>
                  <a:cubicBezTo>
                    <a:pt x="20" y="24"/>
                    <a:pt x="19" y="25"/>
                    <a:pt x="19" y="25"/>
                  </a:cubicBezTo>
                  <a:cubicBezTo>
                    <a:pt x="18" y="25"/>
                    <a:pt x="17" y="24"/>
                    <a:pt x="17" y="24"/>
                  </a:cubicBezTo>
                  <a:cubicBezTo>
                    <a:pt x="16" y="24"/>
                    <a:pt x="16" y="23"/>
                    <a:pt x="16" y="22"/>
                  </a:cubicBezTo>
                  <a:cubicBezTo>
                    <a:pt x="16" y="22"/>
                    <a:pt x="16" y="21"/>
                    <a:pt x="17" y="20"/>
                  </a:cubicBezTo>
                  <a:cubicBezTo>
                    <a:pt x="17" y="20"/>
                    <a:pt x="18" y="20"/>
                    <a:pt x="19" y="20"/>
                  </a:cubicBezTo>
                  <a:cubicBezTo>
                    <a:pt x="19" y="20"/>
                    <a:pt x="20" y="20"/>
                    <a:pt x="20" y="20"/>
                  </a:cubicBezTo>
                  <a:cubicBezTo>
                    <a:pt x="21" y="21"/>
                    <a:pt x="21" y="22"/>
                    <a:pt x="21" y="22"/>
                  </a:cubicBezTo>
                  <a:close/>
                  <a:moveTo>
                    <a:pt x="17" y="22"/>
                  </a:moveTo>
                  <a:cubicBezTo>
                    <a:pt x="17" y="22"/>
                    <a:pt x="18" y="21"/>
                    <a:pt x="19" y="21"/>
                  </a:cubicBezTo>
                  <a:cubicBezTo>
                    <a:pt x="19" y="21"/>
                    <a:pt x="20" y="22"/>
                    <a:pt x="20" y="22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3"/>
                    <a:pt x="17" y="23"/>
                    <a:pt x="17" y="22"/>
                  </a:cubicBezTo>
                  <a:close/>
                  <a:moveTo>
                    <a:pt x="29" y="18"/>
                  </a:moveTo>
                  <a:cubicBezTo>
                    <a:pt x="29" y="18"/>
                    <a:pt x="29" y="18"/>
                    <a:pt x="29" y="1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8"/>
                    <a:pt x="29" y="18"/>
                    <a:pt x="29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9"/>
                    <a:pt x="26" y="19"/>
                  </a:cubicBezTo>
                  <a:cubicBezTo>
                    <a:pt x="26" y="19"/>
                    <a:pt x="25" y="18"/>
                    <a:pt x="25" y="18"/>
                  </a:cubicBezTo>
                  <a:cubicBezTo>
                    <a:pt x="25" y="17"/>
                    <a:pt x="26" y="17"/>
                    <a:pt x="26" y="17"/>
                  </a:cubicBezTo>
                  <a:cubicBezTo>
                    <a:pt x="27" y="17"/>
                    <a:pt x="27" y="17"/>
                    <a:pt x="27" y="1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60"/>
            <p:cNvSpPr>
              <a:spLocks noEditPoints="1"/>
            </p:cNvSpPr>
            <p:nvPr/>
          </p:nvSpPr>
          <p:spPr bwMode="auto">
            <a:xfrm>
              <a:off x="11029950" y="4681538"/>
              <a:ext cx="403225" cy="328613"/>
            </a:xfrm>
            <a:custGeom>
              <a:avLst/>
              <a:gdLst>
                <a:gd name="T0" fmla="*/ 54 w 85"/>
                <a:gd name="T1" fmla="*/ 67 h 69"/>
                <a:gd name="T2" fmla="*/ 31 w 85"/>
                <a:gd name="T3" fmla="*/ 67 h 69"/>
                <a:gd name="T4" fmla="*/ 42 w 85"/>
                <a:gd name="T5" fmla="*/ 69 h 69"/>
                <a:gd name="T6" fmla="*/ 54 w 85"/>
                <a:gd name="T7" fmla="*/ 67 h 69"/>
                <a:gd name="T8" fmla="*/ 76 w 85"/>
                <a:gd name="T9" fmla="*/ 0 h 69"/>
                <a:gd name="T10" fmla="*/ 9 w 85"/>
                <a:gd name="T11" fmla="*/ 0 h 69"/>
                <a:gd name="T12" fmla="*/ 0 w 85"/>
                <a:gd name="T13" fmla="*/ 26 h 69"/>
                <a:gd name="T14" fmla="*/ 0 w 85"/>
                <a:gd name="T15" fmla="*/ 28 h 69"/>
                <a:gd name="T16" fmla="*/ 85 w 85"/>
                <a:gd name="T17" fmla="*/ 28 h 69"/>
                <a:gd name="T18" fmla="*/ 85 w 85"/>
                <a:gd name="T19" fmla="*/ 26 h 69"/>
                <a:gd name="T20" fmla="*/ 76 w 85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69">
                  <a:moveTo>
                    <a:pt x="54" y="67"/>
                  </a:moveTo>
                  <a:cubicBezTo>
                    <a:pt x="31" y="67"/>
                    <a:pt x="31" y="67"/>
                    <a:pt x="31" y="67"/>
                  </a:cubicBezTo>
                  <a:cubicBezTo>
                    <a:pt x="35" y="68"/>
                    <a:pt x="38" y="69"/>
                    <a:pt x="42" y="69"/>
                  </a:cubicBezTo>
                  <a:cubicBezTo>
                    <a:pt x="47" y="69"/>
                    <a:pt x="50" y="68"/>
                    <a:pt x="54" y="67"/>
                  </a:cubicBezTo>
                  <a:moveTo>
                    <a:pt x="7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" y="7"/>
                    <a:pt x="0" y="16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7"/>
                    <a:pt x="85" y="27"/>
                    <a:pt x="85" y="26"/>
                  </a:cubicBezTo>
                  <a:cubicBezTo>
                    <a:pt x="85" y="16"/>
                    <a:pt x="82" y="7"/>
                    <a:pt x="7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61"/>
            <p:cNvSpPr>
              <a:spLocks/>
            </p:cNvSpPr>
            <p:nvPr/>
          </p:nvSpPr>
          <p:spPr bwMode="auto">
            <a:xfrm>
              <a:off x="11072813" y="4600575"/>
              <a:ext cx="319088" cy="80963"/>
            </a:xfrm>
            <a:custGeom>
              <a:avLst/>
              <a:gdLst>
                <a:gd name="T0" fmla="*/ 33 w 67"/>
                <a:gd name="T1" fmla="*/ 0 h 17"/>
                <a:gd name="T2" fmla="*/ 0 w 67"/>
                <a:gd name="T3" fmla="*/ 17 h 17"/>
                <a:gd name="T4" fmla="*/ 67 w 67"/>
                <a:gd name="T5" fmla="*/ 17 h 17"/>
                <a:gd name="T6" fmla="*/ 33 w 6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17">
                  <a:moveTo>
                    <a:pt x="33" y="0"/>
                  </a:moveTo>
                  <a:cubicBezTo>
                    <a:pt x="20" y="0"/>
                    <a:pt x="8" y="7"/>
                    <a:pt x="0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59" y="7"/>
                    <a:pt x="47" y="0"/>
                    <a:pt x="33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62"/>
            <p:cNvSpPr>
              <a:spLocks/>
            </p:cNvSpPr>
            <p:nvPr/>
          </p:nvSpPr>
          <p:spPr bwMode="auto">
            <a:xfrm>
              <a:off x="11029950" y="4814888"/>
              <a:ext cx="403225" cy="185738"/>
            </a:xfrm>
            <a:custGeom>
              <a:avLst/>
              <a:gdLst>
                <a:gd name="T0" fmla="*/ 85 w 85"/>
                <a:gd name="T1" fmla="*/ 0 h 39"/>
                <a:gd name="T2" fmla="*/ 0 w 85"/>
                <a:gd name="T3" fmla="*/ 0 h 39"/>
                <a:gd name="T4" fmla="*/ 31 w 85"/>
                <a:gd name="T5" fmla="*/ 39 h 39"/>
                <a:gd name="T6" fmla="*/ 54 w 85"/>
                <a:gd name="T7" fmla="*/ 39 h 39"/>
                <a:gd name="T8" fmla="*/ 85 w 85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9">
                  <a:moveTo>
                    <a:pt x="8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9"/>
                    <a:pt x="14" y="34"/>
                    <a:pt x="31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71" y="34"/>
                    <a:pt x="84" y="19"/>
                    <a:pt x="85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Oval 63"/>
            <p:cNvSpPr>
              <a:spLocks noChangeArrowheads="1"/>
            </p:cNvSpPr>
            <p:nvPr/>
          </p:nvSpPr>
          <p:spPr bwMode="auto">
            <a:xfrm>
              <a:off x="10953750" y="4529138"/>
              <a:ext cx="404813" cy="404813"/>
            </a:xfrm>
            <a:prstGeom prst="ellipse">
              <a:avLst/>
            </a:pr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64"/>
            <p:cNvSpPr>
              <a:spLocks noEditPoints="1"/>
            </p:cNvSpPr>
            <p:nvPr/>
          </p:nvSpPr>
          <p:spPr bwMode="auto">
            <a:xfrm>
              <a:off x="11053763" y="4643438"/>
              <a:ext cx="204788" cy="171450"/>
            </a:xfrm>
            <a:custGeom>
              <a:avLst/>
              <a:gdLst>
                <a:gd name="T0" fmla="*/ 41 w 43"/>
                <a:gd name="T1" fmla="*/ 34 h 36"/>
                <a:gd name="T2" fmla="*/ 0 w 43"/>
                <a:gd name="T3" fmla="*/ 6 h 36"/>
                <a:gd name="T4" fmla="*/ 0 w 43"/>
                <a:gd name="T5" fmla="*/ 36 h 36"/>
                <a:gd name="T6" fmla="*/ 43 w 43"/>
                <a:gd name="T7" fmla="*/ 0 h 36"/>
                <a:gd name="T8" fmla="*/ 0 w 43"/>
                <a:gd name="T9" fmla="*/ 0 h 36"/>
                <a:gd name="T10" fmla="*/ 25 w 43"/>
                <a:gd name="T11" fmla="*/ 20 h 36"/>
                <a:gd name="T12" fmla="*/ 24 w 43"/>
                <a:gd name="T13" fmla="*/ 18 h 36"/>
                <a:gd name="T14" fmla="*/ 22 w 43"/>
                <a:gd name="T15" fmla="*/ 17 h 36"/>
                <a:gd name="T16" fmla="*/ 20 w 43"/>
                <a:gd name="T17" fmla="*/ 16 h 36"/>
                <a:gd name="T18" fmla="*/ 18 w 43"/>
                <a:gd name="T19" fmla="*/ 16 h 36"/>
                <a:gd name="T20" fmla="*/ 16 w 43"/>
                <a:gd name="T21" fmla="*/ 17 h 36"/>
                <a:gd name="T22" fmla="*/ 15 w 43"/>
                <a:gd name="T23" fmla="*/ 18 h 36"/>
                <a:gd name="T24" fmla="*/ 13 w 43"/>
                <a:gd name="T25" fmla="*/ 20 h 36"/>
                <a:gd name="T26" fmla="*/ 13 w 43"/>
                <a:gd name="T27" fmla="*/ 22 h 36"/>
                <a:gd name="T28" fmla="*/ 14 w 43"/>
                <a:gd name="T29" fmla="*/ 25 h 36"/>
                <a:gd name="T30" fmla="*/ 14 w 43"/>
                <a:gd name="T31" fmla="*/ 26 h 36"/>
                <a:gd name="T32" fmla="*/ 16 w 43"/>
                <a:gd name="T33" fmla="*/ 28 h 36"/>
                <a:gd name="T34" fmla="*/ 18 w 43"/>
                <a:gd name="T35" fmla="*/ 29 h 36"/>
                <a:gd name="T36" fmla="*/ 19 w 43"/>
                <a:gd name="T37" fmla="*/ 27 h 36"/>
                <a:gd name="T38" fmla="*/ 22 w 43"/>
                <a:gd name="T39" fmla="*/ 28 h 36"/>
                <a:gd name="T40" fmla="*/ 22 w 43"/>
                <a:gd name="T41" fmla="*/ 26 h 36"/>
                <a:gd name="T42" fmla="*/ 25 w 43"/>
                <a:gd name="T43" fmla="*/ 25 h 36"/>
                <a:gd name="T44" fmla="*/ 24 w 43"/>
                <a:gd name="T45" fmla="*/ 23 h 36"/>
                <a:gd name="T46" fmla="*/ 22 w 43"/>
                <a:gd name="T47" fmla="*/ 22 h 36"/>
                <a:gd name="T48" fmla="*/ 17 w 43"/>
                <a:gd name="T49" fmla="*/ 24 h 36"/>
                <a:gd name="T50" fmla="*/ 19 w 43"/>
                <a:gd name="T51" fmla="*/ 20 h 36"/>
                <a:gd name="T52" fmla="*/ 18 w 43"/>
                <a:gd name="T53" fmla="*/ 22 h 36"/>
                <a:gd name="T54" fmla="*/ 19 w 43"/>
                <a:gd name="T55" fmla="*/ 24 h 36"/>
                <a:gd name="T56" fmla="*/ 30 w 43"/>
                <a:gd name="T57" fmla="*/ 18 h 36"/>
                <a:gd name="T58" fmla="*/ 30 w 43"/>
                <a:gd name="T59" fmla="*/ 17 h 36"/>
                <a:gd name="T60" fmla="*/ 30 w 43"/>
                <a:gd name="T61" fmla="*/ 16 h 36"/>
                <a:gd name="T62" fmla="*/ 28 w 43"/>
                <a:gd name="T63" fmla="*/ 16 h 36"/>
                <a:gd name="T64" fmla="*/ 27 w 43"/>
                <a:gd name="T65" fmla="*/ 14 h 36"/>
                <a:gd name="T66" fmla="*/ 25 w 43"/>
                <a:gd name="T67" fmla="*/ 16 h 36"/>
                <a:gd name="T68" fmla="*/ 24 w 43"/>
                <a:gd name="T69" fmla="*/ 16 h 36"/>
                <a:gd name="T70" fmla="*/ 24 w 43"/>
                <a:gd name="T71" fmla="*/ 17 h 36"/>
                <a:gd name="T72" fmla="*/ 25 w 43"/>
                <a:gd name="T73" fmla="*/ 18 h 36"/>
                <a:gd name="T74" fmla="*/ 24 w 43"/>
                <a:gd name="T75" fmla="*/ 19 h 36"/>
                <a:gd name="T76" fmla="*/ 25 w 43"/>
                <a:gd name="T77" fmla="*/ 20 h 36"/>
                <a:gd name="T78" fmla="*/ 26 w 43"/>
                <a:gd name="T79" fmla="*/ 21 h 36"/>
                <a:gd name="T80" fmla="*/ 28 w 43"/>
                <a:gd name="T81" fmla="*/ 21 h 36"/>
                <a:gd name="T82" fmla="*/ 30 w 43"/>
                <a:gd name="T83" fmla="*/ 20 h 36"/>
                <a:gd name="T84" fmla="*/ 30 w 43"/>
                <a:gd name="T85" fmla="*/ 19 h 36"/>
                <a:gd name="T86" fmla="*/ 29 w 43"/>
                <a:gd name="T87" fmla="*/ 18 h 36"/>
                <a:gd name="T88" fmla="*/ 26 w 43"/>
                <a:gd name="T8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3" h="36">
                  <a:moveTo>
                    <a:pt x="2" y="9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2" y="9"/>
                    <a:pt x="2" y="9"/>
                    <a:pt x="2" y="9"/>
                  </a:cubicBezTo>
                  <a:close/>
                  <a:moveTo>
                    <a:pt x="0" y="6"/>
                  </a:moveTo>
                  <a:cubicBezTo>
                    <a:pt x="43" y="6"/>
                    <a:pt x="43" y="6"/>
                    <a:pt x="43" y="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6" y="22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2"/>
                    <a:pt x="25" y="22"/>
                    <a:pt x="25" y="22"/>
                  </a:cubicBezTo>
                  <a:lnTo>
                    <a:pt x="26" y="22"/>
                  </a:lnTo>
                  <a:close/>
                  <a:moveTo>
                    <a:pt x="22" y="22"/>
                  </a:moveTo>
                  <a:cubicBezTo>
                    <a:pt x="22" y="23"/>
                    <a:pt x="21" y="24"/>
                    <a:pt x="21" y="24"/>
                  </a:cubicBezTo>
                  <a:cubicBezTo>
                    <a:pt x="21" y="25"/>
                    <a:pt x="20" y="25"/>
                    <a:pt x="19" y="25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7" y="24"/>
                    <a:pt x="17" y="23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cubicBezTo>
                    <a:pt x="18" y="20"/>
                    <a:pt x="19" y="20"/>
                    <a:pt x="19" y="20"/>
                  </a:cubicBezTo>
                  <a:cubicBezTo>
                    <a:pt x="20" y="20"/>
                    <a:pt x="21" y="20"/>
                    <a:pt x="21" y="21"/>
                  </a:cubicBezTo>
                  <a:cubicBezTo>
                    <a:pt x="21" y="21"/>
                    <a:pt x="22" y="22"/>
                    <a:pt x="22" y="22"/>
                  </a:cubicBezTo>
                  <a:close/>
                  <a:moveTo>
                    <a:pt x="18" y="22"/>
                  </a:moveTo>
                  <a:cubicBezTo>
                    <a:pt x="18" y="22"/>
                    <a:pt x="19" y="21"/>
                    <a:pt x="19" y="21"/>
                  </a:cubicBezTo>
                  <a:cubicBezTo>
                    <a:pt x="20" y="21"/>
                    <a:pt x="20" y="22"/>
                    <a:pt x="20" y="22"/>
                  </a:cubicBezTo>
                  <a:cubicBezTo>
                    <a:pt x="20" y="23"/>
                    <a:pt x="20" y="24"/>
                    <a:pt x="19" y="24"/>
                  </a:cubicBezTo>
                  <a:cubicBezTo>
                    <a:pt x="19" y="24"/>
                    <a:pt x="18" y="23"/>
                    <a:pt x="18" y="22"/>
                  </a:cubicBezTo>
                  <a:close/>
                  <a:moveTo>
                    <a:pt x="29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8"/>
                    <a:pt x="29" y="18"/>
                    <a:pt x="29" y="18"/>
                  </a:cubicBezTo>
                  <a:close/>
                  <a:moveTo>
                    <a:pt x="28" y="18"/>
                  </a:moveTo>
                  <a:cubicBezTo>
                    <a:pt x="28" y="18"/>
                    <a:pt x="28" y="19"/>
                    <a:pt x="27" y="19"/>
                  </a:cubicBezTo>
                  <a:cubicBezTo>
                    <a:pt x="27" y="19"/>
                    <a:pt x="26" y="18"/>
                    <a:pt x="26" y="18"/>
                  </a:cubicBezTo>
                  <a:cubicBezTo>
                    <a:pt x="26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65"/>
            <p:cNvSpPr>
              <a:spLocks/>
            </p:cNvSpPr>
            <p:nvPr/>
          </p:nvSpPr>
          <p:spPr bwMode="auto">
            <a:xfrm>
              <a:off x="10839450" y="6213475"/>
              <a:ext cx="466725" cy="136525"/>
            </a:xfrm>
            <a:custGeom>
              <a:avLst/>
              <a:gdLst>
                <a:gd name="T0" fmla="*/ 62 w 98"/>
                <a:gd name="T1" fmla="*/ 0 h 29"/>
                <a:gd name="T2" fmla="*/ 36 w 98"/>
                <a:gd name="T3" fmla="*/ 0 h 29"/>
                <a:gd name="T4" fmla="*/ 0 w 98"/>
                <a:gd name="T5" fmla="*/ 29 h 29"/>
                <a:gd name="T6" fmla="*/ 98 w 98"/>
                <a:gd name="T7" fmla="*/ 29 h 29"/>
                <a:gd name="T8" fmla="*/ 62 w 98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9">
                  <a:moveTo>
                    <a:pt x="62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20" y="4"/>
                    <a:pt x="7" y="15"/>
                    <a:pt x="0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1" y="15"/>
                    <a:pt x="78" y="4"/>
                    <a:pt x="62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66"/>
            <p:cNvSpPr>
              <a:spLocks/>
            </p:cNvSpPr>
            <p:nvPr/>
          </p:nvSpPr>
          <p:spPr bwMode="auto">
            <a:xfrm>
              <a:off x="11010900" y="6208713"/>
              <a:ext cx="123825" cy="4763"/>
            </a:xfrm>
            <a:custGeom>
              <a:avLst/>
              <a:gdLst>
                <a:gd name="T0" fmla="*/ 13 w 26"/>
                <a:gd name="T1" fmla="*/ 0 h 1"/>
                <a:gd name="T2" fmla="*/ 0 w 26"/>
                <a:gd name="T3" fmla="*/ 1 h 1"/>
                <a:gd name="T4" fmla="*/ 26 w 26"/>
                <a:gd name="T5" fmla="*/ 1 h 1"/>
                <a:gd name="T6" fmla="*/ 13 w 2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">
                  <a:moveTo>
                    <a:pt x="13" y="0"/>
                  </a:moveTo>
                  <a:cubicBezTo>
                    <a:pt x="8" y="0"/>
                    <a:pt x="4" y="0"/>
                    <a:pt x="0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2" y="0"/>
                    <a:pt x="17" y="0"/>
                    <a:pt x="13" y="0"/>
                  </a:cubicBezTo>
                </a:path>
              </a:pathLst>
            </a:custGeom>
            <a:solidFill>
              <a:srgbClr val="7C3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67"/>
            <p:cNvSpPr>
              <a:spLocks/>
            </p:cNvSpPr>
            <p:nvPr/>
          </p:nvSpPr>
          <p:spPr bwMode="auto">
            <a:xfrm>
              <a:off x="10820400" y="6535738"/>
              <a:ext cx="504825" cy="176213"/>
            </a:xfrm>
            <a:custGeom>
              <a:avLst/>
              <a:gdLst>
                <a:gd name="T0" fmla="*/ 106 w 106"/>
                <a:gd name="T1" fmla="*/ 0 h 37"/>
                <a:gd name="T2" fmla="*/ 0 w 106"/>
                <a:gd name="T3" fmla="*/ 0 h 37"/>
                <a:gd name="T4" fmla="*/ 32 w 106"/>
                <a:gd name="T5" fmla="*/ 36 h 37"/>
                <a:gd name="T6" fmla="*/ 32 w 106"/>
                <a:gd name="T7" fmla="*/ 24 h 37"/>
                <a:gd name="T8" fmla="*/ 71 w 106"/>
                <a:gd name="T9" fmla="*/ 24 h 37"/>
                <a:gd name="T10" fmla="*/ 71 w 106"/>
                <a:gd name="T11" fmla="*/ 37 h 37"/>
                <a:gd name="T12" fmla="*/ 106 w 10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7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6"/>
                    <a:pt x="16" y="30"/>
                    <a:pt x="32" y="36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88" y="31"/>
                    <a:pt x="101" y="17"/>
                    <a:pt x="106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68"/>
            <p:cNvSpPr>
              <a:spLocks/>
            </p:cNvSpPr>
            <p:nvPr/>
          </p:nvSpPr>
          <p:spPr bwMode="auto">
            <a:xfrm>
              <a:off x="10972800" y="6650038"/>
              <a:ext cx="185738" cy="76200"/>
            </a:xfrm>
            <a:custGeom>
              <a:avLst/>
              <a:gdLst>
                <a:gd name="T0" fmla="*/ 39 w 39"/>
                <a:gd name="T1" fmla="*/ 0 h 16"/>
                <a:gd name="T2" fmla="*/ 0 w 39"/>
                <a:gd name="T3" fmla="*/ 0 h 16"/>
                <a:gd name="T4" fmla="*/ 0 w 39"/>
                <a:gd name="T5" fmla="*/ 12 h 16"/>
                <a:gd name="T6" fmla="*/ 21 w 39"/>
                <a:gd name="T7" fmla="*/ 16 h 16"/>
                <a:gd name="T8" fmla="*/ 39 w 39"/>
                <a:gd name="T9" fmla="*/ 13 h 16"/>
                <a:gd name="T10" fmla="*/ 39 w 3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6">
                  <a:moveTo>
                    <a:pt x="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7" y="15"/>
                    <a:pt x="14" y="16"/>
                    <a:pt x="21" y="16"/>
                  </a:cubicBezTo>
                  <a:cubicBezTo>
                    <a:pt x="27" y="16"/>
                    <a:pt x="34" y="15"/>
                    <a:pt x="39" y="13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69"/>
            <p:cNvSpPr>
              <a:spLocks/>
            </p:cNvSpPr>
            <p:nvPr/>
          </p:nvSpPr>
          <p:spPr bwMode="auto">
            <a:xfrm>
              <a:off x="10810875" y="6350000"/>
              <a:ext cx="523875" cy="185738"/>
            </a:xfrm>
            <a:custGeom>
              <a:avLst/>
              <a:gdLst>
                <a:gd name="T0" fmla="*/ 104 w 110"/>
                <a:gd name="T1" fmla="*/ 0 h 39"/>
                <a:gd name="T2" fmla="*/ 6 w 110"/>
                <a:gd name="T3" fmla="*/ 0 h 39"/>
                <a:gd name="T4" fmla="*/ 0 w 110"/>
                <a:gd name="T5" fmla="*/ 25 h 39"/>
                <a:gd name="T6" fmla="*/ 2 w 110"/>
                <a:gd name="T7" fmla="*/ 39 h 39"/>
                <a:gd name="T8" fmla="*/ 108 w 110"/>
                <a:gd name="T9" fmla="*/ 39 h 39"/>
                <a:gd name="T10" fmla="*/ 110 w 110"/>
                <a:gd name="T11" fmla="*/ 25 h 39"/>
                <a:gd name="T12" fmla="*/ 104 w 11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39">
                  <a:moveTo>
                    <a:pt x="10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7"/>
                    <a:pt x="0" y="16"/>
                    <a:pt x="0" y="25"/>
                  </a:cubicBezTo>
                  <a:cubicBezTo>
                    <a:pt x="0" y="29"/>
                    <a:pt x="1" y="34"/>
                    <a:pt x="2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9" y="34"/>
                    <a:pt x="110" y="29"/>
                    <a:pt x="110" y="25"/>
                  </a:cubicBezTo>
                  <a:cubicBezTo>
                    <a:pt x="110" y="16"/>
                    <a:pt x="108" y="7"/>
                    <a:pt x="104" y="0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Oval 70"/>
            <p:cNvSpPr>
              <a:spLocks noChangeArrowheads="1"/>
            </p:cNvSpPr>
            <p:nvPr/>
          </p:nvSpPr>
          <p:spPr bwMode="auto">
            <a:xfrm>
              <a:off x="10715625" y="6108700"/>
              <a:ext cx="519113" cy="522288"/>
            </a:xfrm>
            <a:prstGeom prst="ellipse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71"/>
            <p:cNvSpPr>
              <a:spLocks noEditPoints="1"/>
            </p:cNvSpPr>
            <p:nvPr/>
          </p:nvSpPr>
          <p:spPr bwMode="auto">
            <a:xfrm>
              <a:off x="10844213" y="6261100"/>
              <a:ext cx="261938" cy="217488"/>
            </a:xfrm>
            <a:custGeom>
              <a:avLst/>
              <a:gdLst>
                <a:gd name="T0" fmla="*/ 52 w 55"/>
                <a:gd name="T1" fmla="*/ 44 h 46"/>
                <a:gd name="T2" fmla="*/ 0 w 55"/>
                <a:gd name="T3" fmla="*/ 8 h 46"/>
                <a:gd name="T4" fmla="*/ 0 w 55"/>
                <a:gd name="T5" fmla="*/ 46 h 46"/>
                <a:gd name="T6" fmla="*/ 55 w 55"/>
                <a:gd name="T7" fmla="*/ 0 h 46"/>
                <a:gd name="T8" fmla="*/ 0 w 55"/>
                <a:gd name="T9" fmla="*/ 0 h 46"/>
                <a:gd name="T10" fmla="*/ 32 w 55"/>
                <a:gd name="T11" fmla="*/ 26 h 46"/>
                <a:gd name="T12" fmla="*/ 30 w 55"/>
                <a:gd name="T13" fmla="*/ 23 h 46"/>
                <a:gd name="T14" fmla="*/ 29 w 55"/>
                <a:gd name="T15" fmla="*/ 22 h 46"/>
                <a:gd name="T16" fmla="*/ 26 w 55"/>
                <a:gd name="T17" fmla="*/ 20 h 46"/>
                <a:gd name="T18" fmla="*/ 23 w 55"/>
                <a:gd name="T19" fmla="*/ 20 h 46"/>
                <a:gd name="T20" fmla="*/ 20 w 55"/>
                <a:gd name="T21" fmla="*/ 22 h 46"/>
                <a:gd name="T22" fmla="*/ 18 w 55"/>
                <a:gd name="T23" fmla="*/ 23 h 46"/>
                <a:gd name="T24" fmla="*/ 17 w 55"/>
                <a:gd name="T25" fmla="*/ 26 h 46"/>
                <a:gd name="T26" fmla="*/ 16 w 55"/>
                <a:gd name="T27" fmla="*/ 28 h 46"/>
                <a:gd name="T28" fmla="*/ 17 w 55"/>
                <a:gd name="T29" fmla="*/ 31 h 46"/>
                <a:gd name="T30" fmla="*/ 18 w 55"/>
                <a:gd name="T31" fmla="*/ 33 h 46"/>
                <a:gd name="T32" fmla="*/ 21 w 55"/>
                <a:gd name="T33" fmla="*/ 36 h 46"/>
                <a:gd name="T34" fmla="*/ 23 w 55"/>
                <a:gd name="T35" fmla="*/ 36 h 46"/>
                <a:gd name="T36" fmla="*/ 25 w 55"/>
                <a:gd name="T37" fmla="*/ 34 h 46"/>
                <a:gd name="T38" fmla="*/ 28 w 55"/>
                <a:gd name="T39" fmla="*/ 36 h 46"/>
                <a:gd name="T40" fmla="*/ 28 w 55"/>
                <a:gd name="T41" fmla="*/ 33 h 46"/>
                <a:gd name="T42" fmla="*/ 32 w 55"/>
                <a:gd name="T43" fmla="*/ 32 h 46"/>
                <a:gd name="T44" fmla="*/ 30 w 55"/>
                <a:gd name="T45" fmla="*/ 29 h 46"/>
                <a:gd name="T46" fmla="*/ 28 w 55"/>
                <a:gd name="T47" fmla="*/ 29 h 46"/>
                <a:gd name="T48" fmla="*/ 22 w 55"/>
                <a:gd name="T49" fmla="*/ 31 h 46"/>
                <a:gd name="T50" fmla="*/ 24 w 55"/>
                <a:gd name="T51" fmla="*/ 25 h 46"/>
                <a:gd name="T52" fmla="*/ 23 w 55"/>
                <a:gd name="T53" fmla="*/ 29 h 46"/>
                <a:gd name="T54" fmla="*/ 24 w 55"/>
                <a:gd name="T55" fmla="*/ 30 h 46"/>
                <a:gd name="T56" fmla="*/ 38 w 55"/>
                <a:gd name="T57" fmla="*/ 23 h 46"/>
                <a:gd name="T58" fmla="*/ 39 w 55"/>
                <a:gd name="T59" fmla="*/ 21 h 46"/>
                <a:gd name="T60" fmla="*/ 38 w 55"/>
                <a:gd name="T61" fmla="*/ 20 h 46"/>
                <a:gd name="T62" fmla="*/ 36 w 55"/>
                <a:gd name="T63" fmla="*/ 20 h 46"/>
                <a:gd name="T64" fmla="*/ 34 w 55"/>
                <a:gd name="T65" fmla="*/ 18 h 46"/>
                <a:gd name="T66" fmla="*/ 32 w 55"/>
                <a:gd name="T67" fmla="*/ 20 h 46"/>
                <a:gd name="T68" fmla="*/ 31 w 55"/>
                <a:gd name="T69" fmla="*/ 20 h 46"/>
                <a:gd name="T70" fmla="*/ 30 w 55"/>
                <a:gd name="T71" fmla="*/ 21 h 46"/>
                <a:gd name="T72" fmla="*/ 31 w 55"/>
                <a:gd name="T73" fmla="*/ 23 h 46"/>
                <a:gd name="T74" fmla="*/ 30 w 55"/>
                <a:gd name="T75" fmla="*/ 25 h 46"/>
                <a:gd name="T76" fmla="*/ 31 w 55"/>
                <a:gd name="T77" fmla="*/ 25 h 46"/>
                <a:gd name="T78" fmla="*/ 34 w 55"/>
                <a:gd name="T79" fmla="*/ 27 h 46"/>
                <a:gd name="T80" fmla="*/ 35 w 55"/>
                <a:gd name="T81" fmla="*/ 27 h 46"/>
                <a:gd name="T82" fmla="*/ 38 w 55"/>
                <a:gd name="T83" fmla="*/ 25 h 46"/>
                <a:gd name="T84" fmla="*/ 39 w 55"/>
                <a:gd name="T85" fmla="*/ 25 h 46"/>
                <a:gd name="T86" fmla="*/ 38 w 55"/>
                <a:gd name="T87" fmla="*/ 23 h 46"/>
                <a:gd name="T88" fmla="*/ 33 w 55"/>
                <a:gd name="T8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" h="46">
                  <a:moveTo>
                    <a:pt x="3" y="11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3" y="11"/>
                    <a:pt x="3" y="11"/>
                    <a:pt x="3" y="11"/>
                  </a:cubicBezTo>
                  <a:close/>
                  <a:moveTo>
                    <a:pt x="0" y="8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8"/>
                    <a:pt x="0" y="8"/>
                    <a:pt x="0" y="8"/>
                  </a:cubicBezTo>
                  <a:close/>
                  <a:moveTo>
                    <a:pt x="0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3" y="28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28"/>
                    <a:pt x="32" y="28"/>
                    <a:pt x="32" y="28"/>
                  </a:cubicBezTo>
                  <a:lnTo>
                    <a:pt x="33" y="28"/>
                  </a:lnTo>
                  <a:close/>
                  <a:moveTo>
                    <a:pt x="28" y="29"/>
                  </a:moveTo>
                  <a:cubicBezTo>
                    <a:pt x="28" y="29"/>
                    <a:pt x="27" y="30"/>
                    <a:pt x="27" y="31"/>
                  </a:cubicBezTo>
                  <a:cubicBezTo>
                    <a:pt x="26" y="31"/>
                    <a:pt x="25" y="32"/>
                    <a:pt x="24" y="32"/>
                  </a:cubicBezTo>
                  <a:cubicBezTo>
                    <a:pt x="23" y="32"/>
                    <a:pt x="23" y="31"/>
                    <a:pt x="22" y="31"/>
                  </a:cubicBezTo>
                  <a:cubicBezTo>
                    <a:pt x="22" y="30"/>
                    <a:pt x="21" y="29"/>
                    <a:pt x="21" y="29"/>
                  </a:cubicBezTo>
                  <a:cubicBezTo>
                    <a:pt x="21" y="28"/>
                    <a:pt x="22" y="27"/>
                    <a:pt x="22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5" y="25"/>
                    <a:pt x="26" y="26"/>
                    <a:pt x="27" y="26"/>
                  </a:cubicBezTo>
                  <a:cubicBezTo>
                    <a:pt x="27" y="27"/>
                    <a:pt x="28" y="28"/>
                    <a:pt x="28" y="29"/>
                  </a:cubicBezTo>
                  <a:close/>
                  <a:moveTo>
                    <a:pt x="23" y="29"/>
                  </a:moveTo>
                  <a:cubicBezTo>
                    <a:pt x="23" y="28"/>
                    <a:pt x="24" y="27"/>
                    <a:pt x="24" y="27"/>
                  </a:cubicBezTo>
                  <a:cubicBezTo>
                    <a:pt x="25" y="27"/>
                    <a:pt x="26" y="28"/>
                    <a:pt x="26" y="29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lose/>
                  <a:moveTo>
                    <a:pt x="38" y="23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5"/>
                    <a:pt x="37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3"/>
                    <a:pt x="38" y="23"/>
                    <a:pt x="38" y="23"/>
                  </a:cubicBezTo>
                  <a:close/>
                  <a:moveTo>
                    <a:pt x="36" y="23"/>
                  </a:moveTo>
                  <a:cubicBezTo>
                    <a:pt x="36" y="23"/>
                    <a:pt x="35" y="24"/>
                    <a:pt x="34" y="24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2"/>
                    <a:pt x="34" y="22"/>
                    <a:pt x="34" y="22"/>
                  </a:cubicBezTo>
                  <a:cubicBezTo>
                    <a:pt x="35" y="22"/>
                    <a:pt x="36" y="22"/>
                    <a:pt x="36" y="23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3" name="Rectangle 202"/>
          <p:cNvSpPr/>
          <p:nvPr/>
        </p:nvSpPr>
        <p:spPr bwMode="auto">
          <a:xfrm>
            <a:off x="9029555" y="2088458"/>
            <a:ext cx="3497973" cy="489971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3471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1313548" y="6240463"/>
            <a:ext cx="665727" cy="457200"/>
            <a:chOff x="458672" y="5510773"/>
            <a:chExt cx="1543930" cy="1060324"/>
          </a:xfrm>
        </p:grpSpPr>
        <p:sp>
          <p:nvSpPr>
            <p:cNvPr id="14" name="Rectangle 13"/>
            <p:cNvSpPr/>
            <p:nvPr/>
          </p:nvSpPr>
          <p:spPr>
            <a:xfrm>
              <a:off x="458672" y="5510773"/>
              <a:ext cx="1543930" cy="10603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lIns="93239" tIns="46620" rIns="93239" bIns="46620" rtlCol="0" anchor="t"/>
            <a:lstStyle/>
            <a:p>
              <a:pPr defTabSz="932563"/>
              <a:endParaRPr lang="en-US" sz="1326" dirty="0">
                <a:solidFill>
                  <a:srgbClr val="FFFFFF">
                    <a:alpha val="99000"/>
                  </a:srgbClr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4085" y="5963730"/>
              <a:ext cx="1258887" cy="485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4085" y="5649043"/>
              <a:ext cx="1258887" cy="2800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75696" y="5693653"/>
              <a:ext cx="182880" cy="18288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09428" y="5693653"/>
              <a:ext cx="182880" cy="1828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142088" y="5693653"/>
              <a:ext cx="182880" cy="18288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74748" y="5693653"/>
              <a:ext cx="182880" cy="18288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11601" y="5693653"/>
              <a:ext cx="182880" cy="18288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243" tIns="46622" rIns="93243" bIns="46622" rtlCol="0" anchor="ctr"/>
            <a:lstStyle/>
            <a:p>
              <a:pPr algn="ctr" defTabSz="932563"/>
              <a:endParaRPr lang="en-US" sz="1873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Add-in command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925" y="1223042"/>
            <a:ext cx="8366991" cy="5345577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897523" y="1081050"/>
            <a:ext cx="8548815" cy="5616613"/>
            <a:chOff x="1859621" y="1089061"/>
            <a:chExt cx="8381952" cy="5506983"/>
          </a:xfrm>
        </p:grpSpPr>
        <p:sp>
          <p:nvSpPr>
            <p:cNvPr id="33" name="Freeform 32"/>
            <p:cNvSpPr/>
            <p:nvPr/>
          </p:nvSpPr>
          <p:spPr bwMode="auto">
            <a:xfrm>
              <a:off x="1859621" y="1089061"/>
              <a:ext cx="8381952" cy="5506983"/>
            </a:xfrm>
            <a:custGeom>
              <a:avLst/>
              <a:gdLst>
                <a:gd name="connsiteX0" fmla="*/ 0 w 8381898"/>
                <a:gd name="connsiteY0" fmla="*/ 0 h 5506948"/>
                <a:gd name="connsiteX1" fmla="*/ 8381898 w 8381898"/>
                <a:gd name="connsiteY1" fmla="*/ 0 h 5506948"/>
                <a:gd name="connsiteX2" fmla="*/ 8381898 w 8381898"/>
                <a:gd name="connsiteY2" fmla="*/ 5506948 h 5506948"/>
                <a:gd name="connsiteX3" fmla="*/ 0 w 8381898"/>
                <a:gd name="connsiteY3" fmla="*/ 5506948 h 5506948"/>
                <a:gd name="connsiteX4" fmla="*/ 0 w 8381898"/>
                <a:gd name="connsiteY4" fmla="*/ 0 h 5506948"/>
                <a:gd name="connsiteX5" fmla="*/ 6412508 w 8381898"/>
                <a:gd name="connsiteY5" fmla="*/ 633413 h 5506948"/>
                <a:gd name="connsiteX6" fmla="*/ 6412508 w 8381898"/>
                <a:gd name="connsiteY6" fmla="*/ 1462753 h 5506948"/>
                <a:gd name="connsiteX7" fmla="*/ 7869169 w 8381898"/>
                <a:gd name="connsiteY7" fmla="*/ 1462753 h 5506948"/>
                <a:gd name="connsiteX8" fmla="*/ 7869169 w 8381898"/>
                <a:gd name="connsiteY8" fmla="*/ 633413 h 5506948"/>
                <a:gd name="connsiteX9" fmla="*/ 6412508 w 8381898"/>
                <a:gd name="connsiteY9" fmla="*/ 633413 h 550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81898" h="5506948">
                  <a:moveTo>
                    <a:pt x="0" y="0"/>
                  </a:moveTo>
                  <a:lnTo>
                    <a:pt x="8381898" y="0"/>
                  </a:lnTo>
                  <a:lnTo>
                    <a:pt x="8381898" y="5506948"/>
                  </a:lnTo>
                  <a:lnTo>
                    <a:pt x="0" y="5506948"/>
                  </a:lnTo>
                  <a:lnTo>
                    <a:pt x="0" y="0"/>
                  </a:lnTo>
                  <a:close/>
                  <a:moveTo>
                    <a:pt x="6412508" y="633413"/>
                  </a:moveTo>
                  <a:lnTo>
                    <a:pt x="6412508" y="1462753"/>
                  </a:lnTo>
                  <a:lnTo>
                    <a:pt x="7869169" y="1462753"/>
                  </a:lnTo>
                  <a:lnTo>
                    <a:pt x="7869169" y="633413"/>
                  </a:lnTo>
                  <a:lnTo>
                    <a:pt x="6412508" y="633413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60" tIns="93260" rIns="34977" bIns="34977" rtlCol="0" anchor="b" anchorCtr="0"/>
            <a:lstStyle/>
            <a:p>
              <a:pPr algn="ctr" defTabSz="950961"/>
              <a:endParaRPr lang="en-US" sz="81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8280400" y="1724025"/>
              <a:ext cx="1447800" cy="8255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60" tIns="93260" rIns="34977" bIns="34977" rtlCol="0" anchor="b" anchorCtr="0"/>
            <a:lstStyle/>
            <a:p>
              <a:pPr algn="ctr" defTabSz="950961"/>
              <a:endParaRPr lang="en-US" sz="81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305860" y="167118"/>
            <a:ext cx="2043304" cy="287338"/>
            <a:chOff x="10305860" y="167118"/>
            <a:chExt cx="2043304" cy="287338"/>
          </a:xfrm>
        </p:grpSpPr>
        <p:sp>
          <p:nvSpPr>
            <p:cNvPr id="28" name="TextBox 27"/>
            <p:cNvSpPr txBox="1"/>
            <p:nvPr/>
          </p:nvSpPr>
          <p:spPr>
            <a:xfrm>
              <a:off x="10305860" y="167118"/>
              <a:ext cx="2043304" cy="287338"/>
            </a:xfrm>
            <a:prstGeom prst="rect">
              <a:avLst/>
            </a:prstGeom>
            <a:noFill/>
          </p:spPr>
          <p:txBody>
            <a:bodyPr wrap="square" lIns="146304" tIns="91440" rIns="146304" bIns="9144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8367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</a:rPr>
                <a:t>Office add-in samples</a:t>
              </a:r>
            </a:p>
          </p:txBody>
        </p:sp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10315880" y="273050"/>
              <a:ext cx="94752" cy="136391"/>
            </a:xfrm>
            <a:custGeom>
              <a:avLst/>
              <a:gdLst>
                <a:gd name="T0" fmla="*/ 0 w 301"/>
                <a:gd name="T1" fmla="*/ 435 h 435"/>
                <a:gd name="T2" fmla="*/ 0 w 301"/>
                <a:gd name="T3" fmla="*/ 401 h 435"/>
                <a:gd name="T4" fmla="*/ 9 w 301"/>
                <a:gd name="T5" fmla="*/ 337 h 435"/>
                <a:gd name="T6" fmla="*/ 37 w 301"/>
                <a:gd name="T7" fmla="*/ 287 h 435"/>
                <a:gd name="T8" fmla="*/ 104 w 301"/>
                <a:gd name="T9" fmla="*/ 226 h 435"/>
                <a:gd name="T10" fmla="*/ 149 w 301"/>
                <a:gd name="T11" fmla="*/ 188 h 435"/>
                <a:gd name="T12" fmla="*/ 166 w 301"/>
                <a:gd name="T13" fmla="*/ 165 h 435"/>
                <a:gd name="T14" fmla="*/ 172 w 301"/>
                <a:gd name="T15" fmla="*/ 141 h 435"/>
                <a:gd name="T16" fmla="*/ 120 w 301"/>
                <a:gd name="T17" fmla="*/ 98 h 435"/>
                <a:gd name="T18" fmla="*/ 21 w 301"/>
                <a:gd name="T19" fmla="*/ 136 h 435"/>
                <a:gd name="T20" fmla="*/ 21 w 301"/>
                <a:gd name="T21" fmla="*/ 32 h 435"/>
                <a:gd name="T22" fmla="*/ 88 w 301"/>
                <a:gd name="T23" fmla="*/ 7 h 435"/>
                <a:gd name="T24" fmla="*/ 151 w 301"/>
                <a:gd name="T25" fmla="*/ 0 h 435"/>
                <a:gd name="T26" fmla="*/ 259 w 301"/>
                <a:gd name="T27" fmla="*/ 33 h 435"/>
                <a:gd name="T28" fmla="*/ 298 w 301"/>
                <a:gd name="T29" fmla="*/ 127 h 435"/>
                <a:gd name="T30" fmla="*/ 278 w 301"/>
                <a:gd name="T31" fmla="*/ 205 h 435"/>
                <a:gd name="T32" fmla="*/ 203 w 301"/>
                <a:gd name="T33" fmla="*/ 273 h 435"/>
                <a:gd name="T34" fmla="*/ 148 w 301"/>
                <a:gd name="T35" fmla="*/ 312 h 435"/>
                <a:gd name="T36" fmla="*/ 134 w 301"/>
                <a:gd name="T37" fmla="*/ 333 h 435"/>
                <a:gd name="T38" fmla="*/ 301 w 301"/>
                <a:gd name="T39" fmla="*/ 333 h 435"/>
                <a:gd name="T40" fmla="*/ 301 w 301"/>
                <a:gd name="T41" fmla="*/ 435 h 435"/>
                <a:gd name="T42" fmla="*/ 0 w 301"/>
                <a:gd name="T43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1" h="435">
                  <a:moveTo>
                    <a:pt x="0" y="435"/>
                  </a:moveTo>
                  <a:cubicBezTo>
                    <a:pt x="0" y="401"/>
                    <a:pt x="0" y="401"/>
                    <a:pt x="0" y="401"/>
                  </a:cubicBezTo>
                  <a:cubicBezTo>
                    <a:pt x="0" y="377"/>
                    <a:pt x="3" y="355"/>
                    <a:pt x="9" y="337"/>
                  </a:cubicBezTo>
                  <a:cubicBezTo>
                    <a:pt x="15" y="320"/>
                    <a:pt x="24" y="303"/>
                    <a:pt x="37" y="287"/>
                  </a:cubicBezTo>
                  <a:cubicBezTo>
                    <a:pt x="50" y="271"/>
                    <a:pt x="72" y="251"/>
                    <a:pt x="104" y="226"/>
                  </a:cubicBezTo>
                  <a:cubicBezTo>
                    <a:pt x="127" y="208"/>
                    <a:pt x="142" y="195"/>
                    <a:pt x="149" y="188"/>
                  </a:cubicBezTo>
                  <a:cubicBezTo>
                    <a:pt x="157" y="180"/>
                    <a:pt x="162" y="172"/>
                    <a:pt x="166" y="165"/>
                  </a:cubicBezTo>
                  <a:cubicBezTo>
                    <a:pt x="170" y="157"/>
                    <a:pt x="172" y="149"/>
                    <a:pt x="172" y="141"/>
                  </a:cubicBezTo>
                  <a:cubicBezTo>
                    <a:pt x="172" y="112"/>
                    <a:pt x="154" y="98"/>
                    <a:pt x="120" y="98"/>
                  </a:cubicBezTo>
                  <a:cubicBezTo>
                    <a:pt x="85" y="98"/>
                    <a:pt x="52" y="111"/>
                    <a:pt x="21" y="136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45" y="20"/>
                    <a:pt x="67" y="12"/>
                    <a:pt x="88" y="7"/>
                  </a:cubicBezTo>
                  <a:cubicBezTo>
                    <a:pt x="108" y="2"/>
                    <a:pt x="129" y="0"/>
                    <a:pt x="151" y="0"/>
                  </a:cubicBezTo>
                  <a:cubicBezTo>
                    <a:pt x="198" y="0"/>
                    <a:pt x="234" y="11"/>
                    <a:pt x="259" y="33"/>
                  </a:cubicBezTo>
                  <a:cubicBezTo>
                    <a:pt x="285" y="55"/>
                    <a:pt x="298" y="87"/>
                    <a:pt x="298" y="127"/>
                  </a:cubicBezTo>
                  <a:cubicBezTo>
                    <a:pt x="298" y="158"/>
                    <a:pt x="291" y="184"/>
                    <a:pt x="278" y="205"/>
                  </a:cubicBezTo>
                  <a:cubicBezTo>
                    <a:pt x="264" y="227"/>
                    <a:pt x="239" y="249"/>
                    <a:pt x="203" y="273"/>
                  </a:cubicBezTo>
                  <a:cubicBezTo>
                    <a:pt x="175" y="291"/>
                    <a:pt x="157" y="304"/>
                    <a:pt x="148" y="312"/>
                  </a:cubicBezTo>
                  <a:cubicBezTo>
                    <a:pt x="139" y="320"/>
                    <a:pt x="134" y="327"/>
                    <a:pt x="134" y="333"/>
                  </a:cubicBezTo>
                  <a:cubicBezTo>
                    <a:pt x="301" y="333"/>
                    <a:pt x="301" y="333"/>
                    <a:pt x="301" y="333"/>
                  </a:cubicBezTo>
                  <a:cubicBezTo>
                    <a:pt x="301" y="435"/>
                    <a:pt x="301" y="435"/>
                    <a:pt x="301" y="435"/>
                  </a:cubicBezTo>
                  <a:lnTo>
                    <a:pt x="0" y="4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024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5626100" y="6515100"/>
            <a:ext cx="1143000" cy="2921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1211263"/>
            <a:ext cx="11887200" cy="2179058"/>
          </a:xfrm>
        </p:spPr>
        <p:txBody>
          <a:bodyPr/>
          <a:lstStyle/>
          <a:p>
            <a:r>
              <a:rPr lang="en-US" dirty="0">
                <a:gradFill>
                  <a:gsLst>
                    <a:gs pos="67000">
                      <a:schemeClr val="bg1"/>
                    </a:gs>
                    <a:gs pos="82258">
                      <a:schemeClr val="bg1"/>
                    </a:gs>
                  </a:gsLst>
                  <a:lin ang="5400000" scaled="0"/>
                </a:gradFill>
              </a:rPr>
              <a:t>Getting started with</a:t>
            </a:r>
            <a:br>
              <a:rPr lang="en-US" dirty="0">
                <a:gradFill>
                  <a:gsLst>
                    <a:gs pos="67000">
                      <a:schemeClr val="bg1"/>
                    </a:gs>
                    <a:gs pos="82258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67000">
                      <a:schemeClr val="bg1"/>
                    </a:gs>
                    <a:gs pos="82258">
                      <a:schemeClr val="bg1"/>
                    </a:gs>
                  </a:gsLst>
                  <a:lin ang="5400000" scaled="0"/>
                </a:gradFill>
              </a:rPr>
              <a:t>Office add-ins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462713" y="3434058"/>
            <a:ext cx="5516562" cy="3258297"/>
            <a:chOff x="5240338" y="3342655"/>
            <a:chExt cx="5516562" cy="3258297"/>
          </a:xfrm>
        </p:grpSpPr>
        <p:grpSp>
          <p:nvGrpSpPr>
            <p:cNvPr id="20" name="Group 19"/>
            <p:cNvGrpSpPr/>
            <p:nvPr/>
          </p:nvGrpSpPr>
          <p:grpSpPr>
            <a:xfrm>
              <a:off x="5240338" y="3342655"/>
              <a:ext cx="5516562" cy="3258297"/>
              <a:chOff x="503238" y="38100"/>
              <a:chExt cx="11425238" cy="6748191"/>
            </a:xfrm>
          </p:grpSpPr>
          <p:sp>
            <p:nvSpPr>
              <p:cNvPr id="17" name="Freeform 6"/>
              <p:cNvSpPr>
                <a:spLocks noEditPoints="1"/>
              </p:cNvSpPr>
              <p:nvPr/>
            </p:nvSpPr>
            <p:spPr bwMode="auto">
              <a:xfrm>
                <a:off x="2139951" y="38100"/>
                <a:ext cx="8156575" cy="5713413"/>
              </a:xfrm>
              <a:custGeom>
                <a:avLst/>
                <a:gdLst>
                  <a:gd name="T0" fmla="*/ 2173 w 2173"/>
                  <a:gd name="T1" fmla="*/ 1521 h 1521"/>
                  <a:gd name="T2" fmla="*/ 0 w 2173"/>
                  <a:gd name="T3" fmla="*/ 1521 h 1521"/>
                  <a:gd name="T4" fmla="*/ 0 w 2173"/>
                  <a:gd name="T5" fmla="*/ 1507 h 1521"/>
                  <a:gd name="T6" fmla="*/ 0 w 2173"/>
                  <a:gd name="T7" fmla="*/ 113 h 1521"/>
                  <a:gd name="T8" fmla="*/ 113 w 2173"/>
                  <a:gd name="T9" fmla="*/ 1 h 1521"/>
                  <a:gd name="T10" fmla="*/ 2058 w 2173"/>
                  <a:gd name="T11" fmla="*/ 0 h 1521"/>
                  <a:gd name="T12" fmla="*/ 2173 w 2173"/>
                  <a:gd name="T13" fmla="*/ 116 h 1521"/>
                  <a:gd name="T14" fmla="*/ 2173 w 2173"/>
                  <a:gd name="T15" fmla="*/ 1469 h 1521"/>
                  <a:gd name="T16" fmla="*/ 2173 w 2173"/>
                  <a:gd name="T17" fmla="*/ 1521 h 1521"/>
                  <a:gd name="T18" fmla="*/ 2070 w 2173"/>
                  <a:gd name="T19" fmla="*/ 1419 h 1521"/>
                  <a:gd name="T20" fmla="*/ 2070 w 2173"/>
                  <a:gd name="T21" fmla="*/ 101 h 1521"/>
                  <a:gd name="T22" fmla="*/ 102 w 2173"/>
                  <a:gd name="T23" fmla="*/ 101 h 1521"/>
                  <a:gd name="T24" fmla="*/ 102 w 2173"/>
                  <a:gd name="T25" fmla="*/ 1419 h 1521"/>
                  <a:gd name="T26" fmla="*/ 2070 w 2173"/>
                  <a:gd name="T27" fmla="*/ 1419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73" h="1521">
                    <a:moveTo>
                      <a:pt x="2173" y="1521"/>
                    </a:moveTo>
                    <a:cubicBezTo>
                      <a:pt x="1448" y="1521"/>
                      <a:pt x="725" y="1521"/>
                      <a:pt x="0" y="1521"/>
                    </a:cubicBezTo>
                    <a:cubicBezTo>
                      <a:pt x="0" y="1516"/>
                      <a:pt x="0" y="1512"/>
                      <a:pt x="0" y="1507"/>
                    </a:cubicBezTo>
                    <a:cubicBezTo>
                      <a:pt x="0" y="1042"/>
                      <a:pt x="0" y="578"/>
                      <a:pt x="0" y="113"/>
                    </a:cubicBezTo>
                    <a:cubicBezTo>
                      <a:pt x="0" y="47"/>
                      <a:pt x="47" y="1"/>
                      <a:pt x="113" y="1"/>
                    </a:cubicBezTo>
                    <a:cubicBezTo>
                      <a:pt x="761" y="1"/>
                      <a:pt x="1409" y="1"/>
                      <a:pt x="2058" y="0"/>
                    </a:cubicBezTo>
                    <a:cubicBezTo>
                      <a:pt x="2125" y="0"/>
                      <a:pt x="2173" y="52"/>
                      <a:pt x="2173" y="116"/>
                    </a:cubicBezTo>
                    <a:cubicBezTo>
                      <a:pt x="2173" y="567"/>
                      <a:pt x="2173" y="1018"/>
                      <a:pt x="2173" y="1469"/>
                    </a:cubicBezTo>
                    <a:cubicBezTo>
                      <a:pt x="2173" y="1486"/>
                      <a:pt x="2173" y="1503"/>
                      <a:pt x="2173" y="1521"/>
                    </a:cubicBezTo>
                    <a:close/>
                    <a:moveTo>
                      <a:pt x="2070" y="1419"/>
                    </a:moveTo>
                    <a:cubicBezTo>
                      <a:pt x="2070" y="979"/>
                      <a:pt x="2070" y="540"/>
                      <a:pt x="2070" y="101"/>
                    </a:cubicBezTo>
                    <a:cubicBezTo>
                      <a:pt x="1413" y="101"/>
                      <a:pt x="758" y="101"/>
                      <a:pt x="102" y="101"/>
                    </a:cubicBezTo>
                    <a:cubicBezTo>
                      <a:pt x="102" y="541"/>
                      <a:pt x="102" y="980"/>
                      <a:pt x="102" y="1419"/>
                    </a:cubicBezTo>
                    <a:cubicBezTo>
                      <a:pt x="758" y="1419"/>
                      <a:pt x="1413" y="1419"/>
                      <a:pt x="2070" y="14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7"/>
              <p:cNvSpPr>
                <a:spLocks/>
              </p:cNvSpPr>
              <p:nvPr/>
            </p:nvSpPr>
            <p:spPr bwMode="auto">
              <a:xfrm>
                <a:off x="503238" y="5960792"/>
                <a:ext cx="11425238" cy="825499"/>
              </a:xfrm>
              <a:custGeom>
                <a:avLst/>
                <a:gdLst>
                  <a:gd name="T0" fmla="*/ 1 w 3044"/>
                  <a:gd name="T1" fmla="*/ 0 h 220"/>
                  <a:gd name="T2" fmla="*/ 1250 w 3044"/>
                  <a:gd name="T3" fmla="*/ 0 h 220"/>
                  <a:gd name="T4" fmla="*/ 1250 w 3044"/>
                  <a:gd name="T5" fmla="*/ 16 h 220"/>
                  <a:gd name="T6" fmla="*/ 1318 w 3044"/>
                  <a:gd name="T7" fmla="*/ 83 h 220"/>
                  <a:gd name="T8" fmla="*/ 1752 w 3044"/>
                  <a:gd name="T9" fmla="*/ 83 h 220"/>
                  <a:gd name="T10" fmla="*/ 1763 w 3044"/>
                  <a:gd name="T11" fmla="*/ 83 h 220"/>
                  <a:gd name="T12" fmla="*/ 1794 w 3044"/>
                  <a:gd name="T13" fmla="*/ 52 h 220"/>
                  <a:gd name="T14" fmla="*/ 1794 w 3044"/>
                  <a:gd name="T15" fmla="*/ 4 h 220"/>
                  <a:gd name="T16" fmla="*/ 1795 w 3044"/>
                  <a:gd name="T17" fmla="*/ 0 h 220"/>
                  <a:gd name="T18" fmla="*/ 3042 w 3044"/>
                  <a:gd name="T19" fmla="*/ 0 h 220"/>
                  <a:gd name="T20" fmla="*/ 3042 w 3044"/>
                  <a:gd name="T21" fmla="*/ 112 h 220"/>
                  <a:gd name="T22" fmla="*/ 3022 w 3044"/>
                  <a:gd name="T23" fmla="*/ 139 h 220"/>
                  <a:gd name="T24" fmla="*/ 2927 w 3044"/>
                  <a:gd name="T25" fmla="*/ 176 h 220"/>
                  <a:gd name="T26" fmla="*/ 2741 w 3044"/>
                  <a:gd name="T27" fmla="*/ 206 h 220"/>
                  <a:gd name="T28" fmla="*/ 2402 w 3044"/>
                  <a:gd name="T29" fmla="*/ 217 h 220"/>
                  <a:gd name="T30" fmla="*/ 535 w 3044"/>
                  <a:gd name="T31" fmla="*/ 217 h 220"/>
                  <a:gd name="T32" fmla="*/ 345 w 3044"/>
                  <a:gd name="T33" fmla="*/ 211 h 220"/>
                  <a:gd name="T34" fmla="*/ 103 w 3044"/>
                  <a:gd name="T35" fmla="*/ 173 h 220"/>
                  <a:gd name="T36" fmla="*/ 22 w 3044"/>
                  <a:gd name="T37" fmla="*/ 139 h 220"/>
                  <a:gd name="T38" fmla="*/ 1 w 3044"/>
                  <a:gd name="T39" fmla="*/ 100 h 220"/>
                  <a:gd name="T40" fmla="*/ 1 w 3044"/>
                  <a:gd name="T4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44" h="220">
                    <a:moveTo>
                      <a:pt x="1" y="0"/>
                    </a:moveTo>
                    <a:cubicBezTo>
                      <a:pt x="417" y="0"/>
                      <a:pt x="833" y="0"/>
                      <a:pt x="1250" y="0"/>
                    </a:cubicBezTo>
                    <a:cubicBezTo>
                      <a:pt x="1250" y="6"/>
                      <a:pt x="1251" y="11"/>
                      <a:pt x="1250" y="16"/>
                    </a:cubicBezTo>
                    <a:cubicBezTo>
                      <a:pt x="1249" y="83"/>
                      <a:pt x="1250" y="84"/>
                      <a:pt x="1318" y="83"/>
                    </a:cubicBezTo>
                    <a:cubicBezTo>
                      <a:pt x="1463" y="83"/>
                      <a:pt x="1608" y="83"/>
                      <a:pt x="1752" y="83"/>
                    </a:cubicBezTo>
                    <a:cubicBezTo>
                      <a:pt x="1756" y="83"/>
                      <a:pt x="1759" y="83"/>
                      <a:pt x="1763" y="83"/>
                    </a:cubicBezTo>
                    <a:cubicBezTo>
                      <a:pt x="1783" y="83"/>
                      <a:pt x="1794" y="72"/>
                      <a:pt x="1794" y="52"/>
                    </a:cubicBezTo>
                    <a:cubicBezTo>
                      <a:pt x="1794" y="36"/>
                      <a:pt x="1794" y="20"/>
                      <a:pt x="1794" y="4"/>
                    </a:cubicBezTo>
                    <a:cubicBezTo>
                      <a:pt x="1794" y="3"/>
                      <a:pt x="1794" y="2"/>
                      <a:pt x="1795" y="0"/>
                    </a:cubicBezTo>
                    <a:cubicBezTo>
                      <a:pt x="2210" y="0"/>
                      <a:pt x="2627" y="0"/>
                      <a:pt x="3042" y="0"/>
                    </a:cubicBezTo>
                    <a:cubicBezTo>
                      <a:pt x="3042" y="38"/>
                      <a:pt x="3044" y="75"/>
                      <a:pt x="3042" y="112"/>
                    </a:cubicBezTo>
                    <a:cubicBezTo>
                      <a:pt x="3041" y="121"/>
                      <a:pt x="3030" y="132"/>
                      <a:pt x="3022" y="139"/>
                    </a:cubicBezTo>
                    <a:cubicBezTo>
                      <a:pt x="2994" y="159"/>
                      <a:pt x="2960" y="170"/>
                      <a:pt x="2927" y="176"/>
                    </a:cubicBezTo>
                    <a:cubicBezTo>
                      <a:pt x="2865" y="188"/>
                      <a:pt x="2803" y="198"/>
                      <a:pt x="2741" y="206"/>
                    </a:cubicBezTo>
                    <a:cubicBezTo>
                      <a:pt x="2628" y="220"/>
                      <a:pt x="2515" y="217"/>
                      <a:pt x="2402" y="217"/>
                    </a:cubicBezTo>
                    <a:cubicBezTo>
                      <a:pt x="1779" y="217"/>
                      <a:pt x="1157" y="218"/>
                      <a:pt x="535" y="217"/>
                    </a:cubicBezTo>
                    <a:cubicBezTo>
                      <a:pt x="472" y="217"/>
                      <a:pt x="408" y="215"/>
                      <a:pt x="345" y="211"/>
                    </a:cubicBezTo>
                    <a:cubicBezTo>
                      <a:pt x="263" y="206"/>
                      <a:pt x="182" y="194"/>
                      <a:pt x="103" y="173"/>
                    </a:cubicBezTo>
                    <a:cubicBezTo>
                      <a:pt x="75" y="166"/>
                      <a:pt x="48" y="151"/>
                      <a:pt x="22" y="139"/>
                    </a:cubicBezTo>
                    <a:cubicBezTo>
                      <a:pt x="7" y="131"/>
                      <a:pt x="0" y="117"/>
                      <a:pt x="1" y="100"/>
                    </a:cubicBezTo>
                    <a:cubicBezTo>
                      <a:pt x="2" y="67"/>
                      <a:pt x="1" y="3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8"/>
              <p:cNvSpPr>
                <a:spLocks/>
              </p:cNvSpPr>
              <p:nvPr/>
            </p:nvSpPr>
            <p:spPr bwMode="auto">
              <a:xfrm>
                <a:off x="2522538" y="417512"/>
                <a:ext cx="7386638" cy="4951413"/>
              </a:xfrm>
              <a:custGeom>
                <a:avLst/>
                <a:gdLst>
                  <a:gd name="T0" fmla="*/ 1968 w 1968"/>
                  <a:gd name="T1" fmla="*/ 1318 h 1318"/>
                  <a:gd name="T2" fmla="*/ 0 w 1968"/>
                  <a:gd name="T3" fmla="*/ 1318 h 1318"/>
                  <a:gd name="T4" fmla="*/ 0 w 1968"/>
                  <a:gd name="T5" fmla="*/ 0 h 1318"/>
                  <a:gd name="T6" fmla="*/ 1968 w 1968"/>
                  <a:gd name="T7" fmla="*/ 0 h 1318"/>
                  <a:gd name="T8" fmla="*/ 1968 w 1968"/>
                  <a:gd name="T9" fmla="*/ 1318 h 1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8" h="1318">
                    <a:moveTo>
                      <a:pt x="1968" y="1318"/>
                    </a:moveTo>
                    <a:cubicBezTo>
                      <a:pt x="1311" y="1318"/>
                      <a:pt x="656" y="1318"/>
                      <a:pt x="0" y="1318"/>
                    </a:cubicBezTo>
                    <a:cubicBezTo>
                      <a:pt x="0" y="879"/>
                      <a:pt x="0" y="440"/>
                      <a:pt x="0" y="0"/>
                    </a:cubicBezTo>
                    <a:cubicBezTo>
                      <a:pt x="656" y="0"/>
                      <a:pt x="1311" y="0"/>
                      <a:pt x="1968" y="0"/>
                    </a:cubicBezTo>
                    <a:cubicBezTo>
                      <a:pt x="1968" y="439"/>
                      <a:pt x="1968" y="878"/>
                      <a:pt x="1968" y="1318"/>
                    </a:cubicBezTo>
                    <a:close/>
                  </a:path>
                </a:pathLst>
              </a:cu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6402829" y="3765574"/>
              <a:ext cx="3191579" cy="191129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3800" dirty="0">
                  <a:gradFill>
                    <a:gsLst>
                      <a:gs pos="3187">
                        <a:schemeClr val="accent1"/>
                      </a:gs>
                      <a:gs pos="14000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&lt;/&gt;</a:t>
              </a:r>
            </a:p>
          </p:txBody>
        </p:sp>
      </p:grpSp>
      <p:sp>
        <p:nvSpPr>
          <p:cNvPr id="10" name="Freeform 9"/>
          <p:cNvSpPr>
            <a:spLocks noChangeAspect="1" noEditPoints="1"/>
          </p:cNvSpPr>
          <p:nvPr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39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03438" y="1211263"/>
            <a:ext cx="8229600" cy="3176254"/>
          </a:xfrm>
        </p:spPr>
        <p:txBody>
          <a:bodyPr/>
          <a:lstStyle/>
          <a:p>
            <a:r>
              <a:rPr lang="en-US" dirty="0">
                <a:gradFill>
                  <a:gsLst>
                    <a:gs pos="64516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</a:rPr>
              <a:t>Demo</a:t>
            </a:r>
            <a:br>
              <a:rPr lang="en-US" dirty="0">
                <a:gradFill>
                  <a:gsLst>
                    <a:gs pos="64516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64516">
                      <a:schemeClr val="bg1"/>
                    </a:gs>
                    <a:gs pos="53000">
                      <a:schemeClr val="bg1"/>
                    </a:gs>
                  </a:gsLst>
                  <a:lin ang="5400000" scaled="0"/>
                </a:gradFill>
              </a:rPr>
              <a:t>Office add-in samples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657993" y="3089395"/>
            <a:ext cx="4511783" cy="3608268"/>
            <a:chOff x="6527800" y="2483620"/>
            <a:chExt cx="5473700" cy="4377555"/>
          </a:xfrm>
        </p:grpSpPr>
        <p:grpSp>
          <p:nvGrpSpPr>
            <p:cNvPr id="126" name="Group 125"/>
            <p:cNvGrpSpPr/>
            <p:nvPr/>
          </p:nvGrpSpPr>
          <p:grpSpPr>
            <a:xfrm flipH="1">
              <a:off x="8613773" y="2483620"/>
              <a:ext cx="1958976" cy="4377555"/>
              <a:chOff x="8956675" y="449263"/>
              <a:chExt cx="2063751" cy="4611687"/>
            </a:xfrm>
          </p:grpSpPr>
          <p:sp>
            <p:nvSpPr>
              <p:cNvPr id="98" name="Freeform 36"/>
              <p:cNvSpPr>
                <a:spLocks/>
              </p:cNvSpPr>
              <p:nvPr/>
            </p:nvSpPr>
            <p:spPr bwMode="auto">
              <a:xfrm>
                <a:off x="9283700" y="3189288"/>
                <a:ext cx="895350" cy="1662112"/>
              </a:xfrm>
              <a:custGeom>
                <a:avLst/>
                <a:gdLst>
                  <a:gd name="T0" fmla="*/ 0 w 564"/>
                  <a:gd name="T1" fmla="*/ 0 h 1047"/>
                  <a:gd name="T2" fmla="*/ 0 w 564"/>
                  <a:gd name="T3" fmla="*/ 0 h 1047"/>
                  <a:gd name="T4" fmla="*/ 146 w 564"/>
                  <a:gd name="T5" fmla="*/ 0 h 1047"/>
                  <a:gd name="T6" fmla="*/ 418 w 564"/>
                  <a:gd name="T7" fmla="*/ 0 h 1047"/>
                  <a:gd name="T8" fmla="*/ 564 w 564"/>
                  <a:gd name="T9" fmla="*/ 0 h 1047"/>
                  <a:gd name="T10" fmla="*/ 564 w 564"/>
                  <a:gd name="T11" fmla="*/ 158 h 1047"/>
                  <a:gd name="T12" fmla="*/ 564 w 564"/>
                  <a:gd name="T13" fmla="*/ 1047 h 1047"/>
                  <a:gd name="T14" fmla="*/ 418 w 564"/>
                  <a:gd name="T15" fmla="*/ 1047 h 1047"/>
                  <a:gd name="T16" fmla="*/ 418 w 564"/>
                  <a:gd name="T17" fmla="*/ 158 h 1047"/>
                  <a:gd name="T18" fmla="*/ 146 w 564"/>
                  <a:gd name="T19" fmla="*/ 158 h 1047"/>
                  <a:gd name="T20" fmla="*/ 146 w 564"/>
                  <a:gd name="T21" fmla="*/ 1047 h 1047"/>
                  <a:gd name="T22" fmla="*/ 0 w 564"/>
                  <a:gd name="T23" fmla="*/ 1047 h 1047"/>
                  <a:gd name="T24" fmla="*/ 0 w 564"/>
                  <a:gd name="T25" fmla="*/ 158 h 1047"/>
                  <a:gd name="T26" fmla="*/ 0 w 564"/>
                  <a:gd name="T27" fmla="*/ 158 h 1047"/>
                  <a:gd name="T28" fmla="*/ 0 w 564"/>
                  <a:gd name="T29" fmla="*/ 0 h 10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4" h="1047">
                    <a:moveTo>
                      <a:pt x="0" y="0"/>
                    </a:moveTo>
                    <a:lnTo>
                      <a:pt x="0" y="0"/>
                    </a:lnTo>
                    <a:lnTo>
                      <a:pt x="146" y="0"/>
                    </a:lnTo>
                    <a:lnTo>
                      <a:pt x="418" y="0"/>
                    </a:lnTo>
                    <a:lnTo>
                      <a:pt x="564" y="0"/>
                    </a:lnTo>
                    <a:lnTo>
                      <a:pt x="564" y="158"/>
                    </a:lnTo>
                    <a:lnTo>
                      <a:pt x="564" y="1047"/>
                    </a:lnTo>
                    <a:lnTo>
                      <a:pt x="418" y="1047"/>
                    </a:lnTo>
                    <a:lnTo>
                      <a:pt x="418" y="158"/>
                    </a:lnTo>
                    <a:lnTo>
                      <a:pt x="146" y="158"/>
                    </a:lnTo>
                    <a:lnTo>
                      <a:pt x="146" y="1047"/>
                    </a:lnTo>
                    <a:lnTo>
                      <a:pt x="0" y="1047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2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Freeform 37"/>
              <p:cNvSpPr>
                <a:spLocks/>
              </p:cNvSpPr>
              <p:nvPr/>
            </p:nvSpPr>
            <p:spPr bwMode="auto">
              <a:xfrm>
                <a:off x="9283700" y="4819650"/>
                <a:ext cx="536575" cy="241300"/>
              </a:xfrm>
              <a:custGeom>
                <a:avLst/>
                <a:gdLst>
                  <a:gd name="T0" fmla="*/ 22 w 51"/>
                  <a:gd name="T1" fmla="*/ 0 h 23"/>
                  <a:gd name="T2" fmla="*/ 51 w 51"/>
                  <a:gd name="T3" fmla="*/ 23 h 23"/>
                  <a:gd name="T4" fmla="*/ 22 w 51"/>
                  <a:gd name="T5" fmla="*/ 23 h 23"/>
                  <a:gd name="T6" fmla="*/ 0 w 51"/>
                  <a:gd name="T7" fmla="*/ 23 h 23"/>
                  <a:gd name="T8" fmla="*/ 0 w 51"/>
                  <a:gd name="T9" fmla="*/ 0 h 23"/>
                  <a:gd name="T10" fmla="*/ 22 w 51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3">
                    <a:moveTo>
                      <a:pt x="22" y="0"/>
                    </a:moveTo>
                    <a:cubicBezTo>
                      <a:pt x="37" y="0"/>
                      <a:pt x="50" y="10"/>
                      <a:pt x="5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574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Freeform 38"/>
              <p:cNvSpPr>
                <a:spLocks/>
              </p:cNvSpPr>
              <p:nvPr/>
            </p:nvSpPr>
            <p:spPr bwMode="auto">
              <a:xfrm>
                <a:off x="8956675" y="1819275"/>
                <a:ext cx="1558925" cy="1370012"/>
              </a:xfrm>
              <a:custGeom>
                <a:avLst/>
                <a:gdLst>
                  <a:gd name="T0" fmla="*/ 31 w 148"/>
                  <a:gd name="T1" fmla="*/ 0 h 131"/>
                  <a:gd name="T2" fmla="*/ 116 w 148"/>
                  <a:gd name="T3" fmla="*/ 0 h 131"/>
                  <a:gd name="T4" fmla="*/ 148 w 148"/>
                  <a:gd name="T5" fmla="*/ 27 h 131"/>
                  <a:gd name="T6" fmla="*/ 148 w 148"/>
                  <a:gd name="T7" fmla="*/ 49 h 131"/>
                  <a:gd name="T8" fmla="*/ 116 w 148"/>
                  <a:gd name="T9" fmla="*/ 49 h 131"/>
                  <a:gd name="T10" fmla="*/ 116 w 148"/>
                  <a:gd name="T11" fmla="*/ 131 h 131"/>
                  <a:gd name="T12" fmla="*/ 31 w 148"/>
                  <a:gd name="T13" fmla="*/ 131 h 131"/>
                  <a:gd name="T14" fmla="*/ 31 w 148"/>
                  <a:gd name="T15" fmla="*/ 49 h 131"/>
                  <a:gd name="T16" fmla="*/ 0 w 148"/>
                  <a:gd name="T17" fmla="*/ 49 h 131"/>
                  <a:gd name="T18" fmla="*/ 0 w 148"/>
                  <a:gd name="T19" fmla="*/ 27 h 131"/>
                  <a:gd name="T20" fmla="*/ 31 w 148"/>
                  <a:gd name="T2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8" h="131">
                    <a:moveTo>
                      <a:pt x="31" y="0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134" y="0"/>
                      <a:pt x="148" y="12"/>
                      <a:pt x="148" y="27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16" y="49"/>
                      <a:pt x="116" y="49"/>
                      <a:pt x="116" y="49"/>
                    </a:cubicBezTo>
                    <a:cubicBezTo>
                      <a:pt x="116" y="131"/>
                      <a:pt x="116" y="131"/>
                      <a:pt x="116" y="131"/>
                    </a:cubicBezTo>
                    <a:cubicBezTo>
                      <a:pt x="31" y="131"/>
                      <a:pt x="31" y="131"/>
                      <a:pt x="31" y="131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2"/>
                      <a:pt x="14" y="0"/>
                      <a:pt x="3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1" name="Freeform 39"/>
              <p:cNvSpPr>
                <a:spLocks/>
              </p:cNvSpPr>
              <p:nvPr/>
            </p:nvSpPr>
            <p:spPr bwMode="auto">
              <a:xfrm>
                <a:off x="10231438" y="2332038"/>
                <a:ext cx="547688" cy="709612"/>
              </a:xfrm>
              <a:custGeom>
                <a:avLst/>
                <a:gdLst>
                  <a:gd name="T0" fmla="*/ 19 w 52"/>
                  <a:gd name="T1" fmla="*/ 68 h 68"/>
                  <a:gd name="T2" fmla="*/ 52 w 52"/>
                  <a:gd name="T3" fmla="*/ 68 h 68"/>
                  <a:gd name="T4" fmla="*/ 52 w 52"/>
                  <a:gd name="T5" fmla="*/ 48 h 68"/>
                  <a:gd name="T6" fmla="*/ 22 w 52"/>
                  <a:gd name="T7" fmla="*/ 48 h 68"/>
                  <a:gd name="T8" fmla="*/ 22 w 52"/>
                  <a:gd name="T9" fmla="*/ 0 h 68"/>
                  <a:gd name="T10" fmla="*/ 0 w 52"/>
                  <a:gd name="T11" fmla="*/ 0 h 68"/>
                  <a:gd name="T12" fmla="*/ 0 w 52"/>
                  <a:gd name="T13" fmla="*/ 51 h 68"/>
                  <a:gd name="T14" fmla="*/ 19 w 52"/>
                  <a:gd name="T1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68">
                    <a:moveTo>
                      <a:pt x="19" y="68"/>
                    </a:move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60"/>
                      <a:pt x="8" y="68"/>
                      <a:pt x="19" y="68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Rectangle 40"/>
              <p:cNvSpPr>
                <a:spLocks noChangeArrowheads="1"/>
              </p:cNvSpPr>
              <p:nvPr/>
            </p:nvSpPr>
            <p:spPr bwMode="auto">
              <a:xfrm>
                <a:off x="8999538" y="2332038"/>
                <a:ext cx="241300" cy="1222375"/>
              </a:xfrm>
              <a:prstGeom prst="rect">
                <a:avLst/>
              </a:pr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Freeform 41"/>
              <p:cNvSpPr>
                <a:spLocks/>
              </p:cNvSpPr>
              <p:nvPr/>
            </p:nvSpPr>
            <p:spPr bwMode="auto">
              <a:xfrm>
                <a:off x="8999538" y="3355975"/>
                <a:ext cx="241300" cy="407987"/>
              </a:xfrm>
              <a:custGeom>
                <a:avLst/>
                <a:gdLst>
                  <a:gd name="T0" fmla="*/ 23 w 23"/>
                  <a:gd name="T1" fmla="*/ 0 h 39"/>
                  <a:gd name="T2" fmla="*/ 23 w 23"/>
                  <a:gd name="T3" fmla="*/ 39 h 39"/>
                  <a:gd name="T4" fmla="*/ 0 w 23"/>
                  <a:gd name="T5" fmla="*/ 19 h 39"/>
                  <a:gd name="T6" fmla="*/ 23 w 23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39">
                    <a:moveTo>
                      <a:pt x="23" y="0"/>
                    </a:moveTo>
                    <a:cubicBezTo>
                      <a:pt x="23" y="39"/>
                      <a:pt x="23" y="39"/>
                      <a:pt x="23" y="39"/>
                    </a:cubicBezTo>
                    <a:cubicBezTo>
                      <a:pt x="10" y="39"/>
                      <a:pt x="0" y="30"/>
                      <a:pt x="0" y="19"/>
                    </a:cubicBezTo>
                    <a:cubicBezTo>
                      <a:pt x="0" y="8"/>
                      <a:pt x="10" y="0"/>
                      <a:pt x="23" y="0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Freeform 42"/>
              <p:cNvSpPr>
                <a:spLocks/>
              </p:cNvSpPr>
              <p:nvPr/>
            </p:nvSpPr>
            <p:spPr bwMode="auto">
              <a:xfrm>
                <a:off x="10536238" y="2833688"/>
                <a:ext cx="484188" cy="207962"/>
              </a:xfrm>
              <a:custGeom>
                <a:avLst/>
                <a:gdLst>
                  <a:gd name="T0" fmla="*/ 0 w 46"/>
                  <a:gd name="T1" fmla="*/ 0 h 20"/>
                  <a:gd name="T2" fmla="*/ 46 w 46"/>
                  <a:gd name="T3" fmla="*/ 0 h 20"/>
                  <a:gd name="T4" fmla="*/ 23 w 46"/>
                  <a:gd name="T5" fmla="*/ 20 h 20"/>
                  <a:gd name="T6" fmla="*/ 0 w 46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0">
                    <a:moveTo>
                      <a:pt x="0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6" y="11"/>
                      <a:pt x="36" y="20"/>
                      <a:pt x="23" y="20"/>
                    </a:cubicBezTo>
                    <a:cubicBezTo>
                      <a:pt x="10" y="20"/>
                      <a:pt x="0" y="11"/>
                      <a:pt x="0" y="0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Rectangle 44"/>
              <p:cNvSpPr>
                <a:spLocks noChangeArrowheads="1"/>
              </p:cNvSpPr>
              <p:nvPr/>
            </p:nvSpPr>
            <p:spPr bwMode="auto">
              <a:xfrm>
                <a:off x="8999538" y="2332038"/>
                <a:ext cx="241300" cy="61912"/>
              </a:xfrm>
              <a:prstGeom prst="rect">
                <a:avLst/>
              </a:pr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Rectangle 45"/>
              <p:cNvSpPr>
                <a:spLocks noChangeArrowheads="1"/>
              </p:cNvSpPr>
              <p:nvPr/>
            </p:nvSpPr>
            <p:spPr bwMode="auto">
              <a:xfrm>
                <a:off x="10231438" y="2332038"/>
                <a:ext cx="231775" cy="61912"/>
              </a:xfrm>
              <a:prstGeom prst="rect">
                <a:avLst/>
              </a:pr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Freeform 46"/>
              <p:cNvSpPr>
                <a:spLocks/>
              </p:cNvSpPr>
              <p:nvPr/>
            </p:nvSpPr>
            <p:spPr bwMode="auto">
              <a:xfrm>
                <a:off x="9947275" y="4819650"/>
                <a:ext cx="536575" cy="241300"/>
              </a:xfrm>
              <a:custGeom>
                <a:avLst/>
                <a:gdLst>
                  <a:gd name="T0" fmla="*/ 22 w 51"/>
                  <a:gd name="T1" fmla="*/ 0 h 23"/>
                  <a:gd name="T2" fmla="*/ 51 w 51"/>
                  <a:gd name="T3" fmla="*/ 23 h 23"/>
                  <a:gd name="T4" fmla="*/ 22 w 51"/>
                  <a:gd name="T5" fmla="*/ 23 h 23"/>
                  <a:gd name="T6" fmla="*/ 0 w 51"/>
                  <a:gd name="T7" fmla="*/ 23 h 23"/>
                  <a:gd name="T8" fmla="*/ 0 w 51"/>
                  <a:gd name="T9" fmla="*/ 0 h 23"/>
                  <a:gd name="T10" fmla="*/ 22 w 51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3">
                    <a:moveTo>
                      <a:pt x="22" y="0"/>
                    </a:moveTo>
                    <a:cubicBezTo>
                      <a:pt x="37" y="0"/>
                      <a:pt x="50" y="10"/>
                      <a:pt x="5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574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Freeform 47"/>
              <p:cNvSpPr>
                <a:spLocks/>
              </p:cNvSpPr>
              <p:nvPr/>
            </p:nvSpPr>
            <p:spPr bwMode="auto">
              <a:xfrm>
                <a:off x="9483725" y="1609725"/>
                <a:ext cx="515938" cy="366712"/>
              </a:xfrm>
              <a:custGeom>
                <a:avLst/>
                <a:gdLst>
                  <a:gd name="T0" fmla="*/ 0 w 49"/>
                  <a:gd name="T1" fmla="*/ 27 h 35"/>
                  <a:gd name="T2" fmla="*/ 26 w 49"/>
                  <a:gd name="T3" fmla="*/ 35 h 35"/>
                  <a:gd name="T4" fmla="*/ 49 w 49"/>
                  <a:gd name="T5" fmla="*/ 27 h 35"/>
                  <a:gd name="T6" fmla="*/ 49 w 49"/>
                  <a:gd name="T7" fmla="*/ 0 h 35"/>
                  <a:gd name="T8" fmla="*/ 0 w 49"/>
                  <a:gd name="T9" fmla="*/ 0 h 35"/>
                  <a:gd name="T10" fmla="*/ 0 w 49"/>
                  <a:gd name="T11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35">
                    <a:moveTo>
                      <a:pt x="0" y="27"/>
                    </a:moveTo>
                    <a:cubicBezTo>
                      <a:pt x="0" y="33"/>
                      <a:pt x="26" y="35"/>
                      <a:pt x="26" y="35"/>
                    </a:cubicBezTo>
                    <a:cubicBezTo>
                      <a:pt x="26" y="35"/>
                      <a:pt x="49" y="32"/>
                      <a:pt x="49" y="27"/>
                    </a:cubicBezTo>
                    <a:cubicBezTo>
                      <a:pt x="49" y="22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2"/>
                      <a:pt x="0" y="27"/>
                    </a:cubicBezTo>
                    <a:close/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Freeform 48"/>
              <p:cNvSpPr>
                <a:spLocks/>
              </p:cNvSpPr>
              <p:nvPr/>
            </p:nvSpPr>
            <p:spPr bwMode="auto">
              <a:xfrm>
                <a:off x="9483725" y="1609725"/>
                <a:ext cx="515938" cy="188912"/>
              </a:xfrm>
              <a:custGeom>
                <a:avLst/>
                <a:gdLst>
                  <a:gd name="T0" fmla="*/ 0 w 49"/>
                  <a:gd name="T1" fmla="*/ 14 h 18"/>
                  <a:gd name="T2" fmla="*/ 26 w 49"/>
                  <a:gd name="T3" fmla="*/ 18 h 18"/>
                  <a:gd name="T4" fmla="*/ 49 w 49"/>
                  <a:gd name="T5" fmla="*/ 14 h 18"/>
                  <a:gd name="T6" fmla="*/ 49 w 49"/>
                  <a:gd name="T7" fmla="*/ 0 h 18"/>
                  <a:gd name="T8" fmla="*/ 0 w 49"/>
                  <a:gd name="T9" fmla="*/ 0 h 18"/>
                  <a:gd name="T10" fmla="*/ 0 w 49"/>
                  <a:gd name="T11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18">
                    <a:moveTo>
                      <a:pt x="0" y="14"/>
                    </a:moveTo>
                    <a:cubicBezTo>
                      <a:pt x="0" y="16"/>
                      <a:pt x="26" y="18"/>
                      <a:pt x="26" y="18"/>
                    </a:cubicBezTo>
                    <a:cubicBezTo>
                      <a:pt x="26" y="18"/>
                      <a:pt x="49" y="16"/>
                      <a:pt x="49" y="14"/>
                    </a:cubicBezTo>
                    <a:cubicBezTo>
                      <a:pt x="49" y="11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1"/>
                      <a:pt x="0" y="14"/>
                    </a:cubicBezTo>
                    <a:close/>
                  </a:path>
                </a:pathLst>
              </a:cu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Freeform 49"/>
              <p:cNvSpPr>
                <a:spLocks/>
              </p:cNvSpPr>
              <p:nvPr/>
            </p:nvSpPr>
            <p:spPr bwMode="auto">
              <a:xfrm>
                <a:off x="9315450" y="554038"/>
                <a:ext cx="831850" cy="1139825"/>
              </a:xfrm>
              <a:custGeom>
                <a:avLst/>
                <a:gdLst>
                  <a:gd name="T0" fmla="*/ 77 w 79"/>
                  <a:gd name="T1" fmla="*/ 27 h 109"/>
                  <a:gd name="T2" fmla="*/ 62 w 79"/>
                  <a:gd name="T3" fmla="*/ 0 h 109"/>
                  <a:gd name="T4" fmla="*/ 20 w 79"/>
                  <a:gd name="T5" fmla="*/ 0 h 109"/>
                  <a:gd name="T6" fmla="*/ 7 w 79"/>
                  <a:gd name="T7" fmla="*/ 25 h 109"/>
                  <a:gd name="T8" fmla="*/ 7 w 79"/>
                  <a:gd name="T9" fmla="*/ 39 h 109"/>
                  <a:gd name="T10" fmla="*/ 0 w 79"/>
                  <a:gd name="T11" fmla="*/ 41 h 109"/>
                  <a:gd name="T12" fmla="*/ 0 w 79"/>
                  <a:gd name="T13" fmla="*/ 43 h 109"/>
                  <a:gd name="T14" fmla="*/ 0 w 79"/>
                  <a:gd name="T15" fmla="*/ 55 h 109"/>
                  <a:gd name="T16" fmla="*/ 1 w 79"/>
                  <a:gd name="T17" fmla="*/ 62 h 109"/>
                  <a:gd name="T18" fmla="*/ 1 w 79"/>
                  <a:gd name="T19" fmla="*/ 90 h 109"/>
                  <a:gd name="T20" fmla="*/ 45 w 79"/>
                  <a:gd name="T21" fmla="*/ 109 h 109"/>
                  <a:gd name="T22" fmla="*/ 79 w 79"/>
                  <a:gd name="T23" fmla="*/ 90 h 109"/>
                  <a:gd name="T24" fmla="*/ 79 w 79"/>
                  <a:gd name="T25" fmla="*/ 74 h 109"/>
                  <a:gd name="T26" fmla="*/ 77 w 79"/>
                  <a:gd name="T27" fmla="*/ 2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9" h="109">
                    <a:moveTo>
                      <a:pt x="77" y="27"/>
                    </a:moveTo>
                    <a:cubicBezTo>
                      <a:pt x="77" y="24"/>
                      <a:pt x="71" y="0"/>
                      <a:pt x="62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2" y="0"/>
                      <a:pt x="7" y="17"/>
                      <a:pt x="7" y="2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7"/>
                      <a:pt x="0" y="51"/>
                      <a:pt x="0" y="55"/>
                    </a:cubicBezTo>
                    <a:cubicBezTo>
                      <a:pt x="0" y="57"/>
                      <a:pt x="0" y="60"/>
                      <a:pt x="1" y="62"/>
                    </a:cubicBezTo>
                    <a:cubicBezTo>
                      <a:pt x="1" y="61"/>
                      <a:pt x="1" y="90"/>
                      <a:pt x="1" y="90"/>
                    </a:cubicBezTo>
                    <a:cubicBezTo>
                      <a:pt x="6" y="109"/>
                      <a:pt x="32" y="109"/>
                      <a:pt x="45" y="109"/>
                    </a:cubicBezTo>
                    <a:cubicBezTo>
                      <a:pt x="58" y="109"/>
                      <a:pt x="76" y="103"/>
                      <a:pt x="79" y="90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9" y="74"/>
                      <a:pt x="79" y="34"/>
                      <a:pt x="77" y="27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Freeform 50"/>
              <p:cNvSpPr>
                <a:spLocks/>
              </p:cNvSpPr>
              <p:nvPr/>
            </p:nvSpPr>
            <p:spPr bwMode="auto">
              <a:xfrm>
                <a:off x="9663113" y="1411288"/>
                <a:ext cx="157163" cy="41275"/>
              </a:xfrm>
              <a:custGeom>
                <a:avLst/>
                <a:gdLst>
                  <a:gd name="T0" fmla="*/ 15 w 15"/>
                  <a:gd name="T1" fmla="*/ 0 h 4"/>
                  <a:gd name="T2" fmla="*/ 8 w 15"/>
                  <a:gd name="T3" fmla="*/ 4 h 4"/>
                  <a:gd name="T4" fmla="*/ 0 w 15"/>
                  <a:gd name="T5" fmla="*/ 0 h 4"/>
                  <a:gd name="T6" fmla="*/ 15 w 1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4">
                    <a:moveTo>
                      <a:pt x="15" y="0"/>
                    </a:moveTo>
                    <a:cubicBezTo>
                      <a:pt x="15" y="2"/>
                      <a:pt x="12" y="4"/>
                      <a:pt x="8" y="4"/>
                    </a:cubicBezTo>
                    <a:cubicBezTo>
                      <a:pt x="3" y="4"/>
                      <a:pt x="0" y="2"/>
                      <a:pt x="0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Freeform 51"/>
              <p:cNvSpPr>
                <a:spLocks/>
              </p:cNvSpPr>
              <p:nvPr/>
            </p:nvSpPr>
            <p:spPr bwMode="auto">
              <a:xfrm>
                <a:off x="9324975" y="1192213"/>
                <a:ext cx="74613" cy="125412"/>
              </a:xfrm>
              <a:custGeom>
                <a:avLst/>
                <a:gdLst>
                  <a:gd name="T0" fmla="*/ 7 w 7"/>
                  <a:gd name="T1" fmla="*/ 0 h 12"/>
                  <a:gd name="T2" fmla="*/ 4 w 7"/>
                  <a:gd name="T3" fmla="*/ 4 h 12"/>
                  <a:gd name="T4" fmla="*/ 0 w 7"/>
                  <a:gd name="T5" fmla="*/ 8 h 12"/>
                  <a:gd name="T6" fmla="*/ 0 w 7"/>
                  <a:gd name="T7" fmla="*/ 12 h 12"/>
                  <a:gd name="T8" fmla="*/ 0 w 7"/>
                  <a:gd name="T9" fmla="*/ 12 h 12"/>
                  <a:gd name="T10" fmla="*/ 3 w 7"/>
                  <a:gd name="T11" fmla="*/ 11 h 12"/>
                  <a:gd name="T12" fmla="*/ 3 w 7"/>
                  <a:gd name="T13" fmla="*/ 11 h 12"/>
                  <a:gd name="T14" fmla="*/ 4 w 7"/>
                  <a:gd name="T15" fmla="*/ 10 h 12"/>
                  <a:gd name="T16" fmla="*/ 7 w 7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0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3" y="6"/>
                      <a:pt x="2" y="7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2"/>
                      <a:pt x="2" y="12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0"/>
                      <a:pt x="4" y="10"/>
                    </a:cubicBezTo>
                    <a:cubicBezTo>
                      <a:pt x="7" y="5"/>
                      <a:pt x="7" y="0"/>
                      <a:pt x="7" y="0"/>
                    </a:cubicBezTo>
                  </a:path>
                </a:pathLst>
              </a:cu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Freeform 52"/>
              <p:cNvSpPr>
                <a:spLocks/>
              </p:cNvSpPr>
              <p:nvPr/>
            </p:nvSpPr>
            <p:spPr bwMode="auto">
              <a:xfrm>
                <a:off x="9263063" y="449263"/>
                <a:ext cx="936625" cy="679450"/>
              </a:xfrm>
              <a:custGeom>
                <a:avLst/>
                <a:gdLst>
                  <a:gd name="T0" fmla="*/ 88 w 89"/>
                  <a:gd name="T1" fmla="*/ 29 h 65"/>
                  <a:gd name="T2" fmla="*/ 46 w 89"/>
                  <a:gd name="T3" fmla="*/ 0 h 65"/>
                  <a:gd name="T4" fmla="*/ 46 w 89"/>
                  <a:gd name="T5" fmla="*/ 0 h 65"/>
                  <a:gd name="T6" fmla="*/ 46 w 89"/>
                  <a:gd name="T7" fmla="*/ 0 h 65"/>
                  <a:gd name="T8" fmla="*/ 45 w 89"/>
                  <a:gd name="T9" fmla="*/ 0 h 65"/>
                  <a:gd name="T10" fmla="*/ 44 w 89"/>
                  <a:gd name="T11" fmla="*/ 0 h 65"/>
                  <a:gd name="T12" fmla="*/ 43 w 89"/>
                  <a:gd name="T13" fmla="*/ 0 h 65"/>
                  <a:gd name="T14" fmla="*/ 43 w 89"/>
                  <a:gd name="T15" fmla="*/ 0 h 65"/>
                  <a:gd name="T16" fmla="*/ 2 w 89"/>
                  <a:gd name="T17" fmla="*/ 29 h 65"/>
                  <a:gd name="T18" fmla="*/ 2 w 89"/>
                  <a:gd name="T19" fmla="*/ 52 h 65"/>
                  <a:gd name="T20" fmla="*/ 5 w 89"/>
                  <a:gd name="T21" fmla="*/ 54 h 65"/>
                  <a:gd name="T22" fmla="*/ 5 w 89"/>
                  <a:gd name="T23" fmla="*/ 54 h 65"/>
                  <a:gd name="T24" fmla="*/ 11 w 89"/>
                  <a:gd name="T25" fmla="*/ 65 h 65"/>
                  <a:gd name="T26" fmla="*/ 12 w 89"/>
                  <a:gd name="T27" fmla="*/ 34 h 65"/>
                  <a:gd name="T28" fmla="*/ 45 w 89"/>
                  <a:gd name="T29" fmla="*/ 16 h 65"/>
                  <a:gd name="T30" fmla="*/ 78 w 89"/>
                  <a:gd name="T31" fmla="*/ 34 h 65"/>
                  <a:gd name="T32" fmla="*/ 79 w 89"/>
                  <a:gd name="T33" fmla="*/ 65 h 65"/>
                  <a:gd name="T34" fmla="*/ 84 w 89"/>
                  <a:gd name="T35" fmla="*/ 54 h 65"/>
                  <a:gd name="T36" fmla="*/ 84 w 89"/>
                  <a:gd name="T37" fmla="*/ 54 h 65"/>
                  <a:gd name="T38" fmla="*/ 88 w 89"/>
                  <a:gd name="T39" fmla="*/ 52 h 65"/>
                  <a:gd name="T40" fmla="*/ 88 w 89"/>
                  <a:gd name="T41" fmla="*/ 2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9" h="65">
                    <a:moveTo>
                      <a:pt x="88" y="29"/>
                    </a:moveTo>
                    <a:cubicBezTo>
                      <a:pt x="86" y="11"/>
                      <a:pt x="71" y="1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9" y="1"/>
                      <a:pt x="4" y="11"/>
                      <a:pt x="2" y="29"/>
                    </a:cubicBezTo>
                    <a:cubicBezTo>
                      <a:pt x="1" y="33"/>
                      <a:pt x="0" y="52"/>
                      <a:pt x="2" y="52"/>
                    </a:cubicBezTo>
                    <a:cubicBezTo>
                      <a:pt x="3" y="53"/>
                      <a:pt x="5" y="54"/>
                      <a:pt x="5" y="54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9" y="56"/>
                      <a:pt x="11" y="60"/>
                      <a:pt x="11" y="65"/>
                    </a:cubicBezTo>
                    <a:cubicBezTo>
                      <a:pt x="11" y="65"/>
                      <a:pt x="12" y="51"/>
                      <a:pt x="12" y="34"/>
                    </a:cubicBezTo>
                    <a:cubicBezTo>
                      <a:pt x="12" y="24"/>
                      <a:pt x="25" y="16"/>
                      <a:pt x="45" y="16"/>
                    </a:cubicBezTo>
                    <a:cubicBezTo>
                      <a:pt x="65" y="16"/>
                      <a:pt x="78" y="24"/>
                      <a:pt x="78" y="34"/>
                    </a:cubicBezTo>
                    <a:cubicBezTo>
                      <a:pt x="78" y="51"/>
                      <a:pt x="79" y="65"/>
                      <a:pt x="79" y="65"/>
                    </a:cubicBezTo>
                    <a:cubicBezTo>
                      <a:pt x="79" y="60"/>
                      <a:pt x="81" y="56"/>
                      <a:pt x="84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4" y="54"/>
                      <a:pt x="87" y="53"/>
                      <a:pt x="88" y="52"/>
                    </a:cubicBezTo>
                    <a:cubicBezTo>
                      <a:pt x="89" y="52"/>
                      <a:pt x="89" y="33"/>
                      <a:pt x="88" y="2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5" name="Freeform 53"/>
              <p:cNvSpPr>
                <a:spLocks/>
              </p:cNvSpPr>
              <p:nvPr/>
            </p:nvSpPr>
            <p:spPr bwMode="auto">
              <a:xfrm>
                <a:off x="10072688" y="1192213"/>
                <a:ext cx="74613" cy="125412"/>
              </a:xfrm>
              <a:custGeom>
                <a:avLst/>
                <a:gdLst>
                  <a:gd name="T0" fmla="*/ 0 w 7"/>
                  <a:gd name="T1" fmla="*/ 0 h 12"/>
                  <a:gd name="T2" fmla="*/ 2 w 7"/>
                  <a:gd name="T3" fmla="*/ 4 h 12"/>
                  <a:gd name="T4" fmla="*/ 7 w 7"/>
                  <a:gd name="T5" fmla="*/ 8 h 12"/>
                  <a:gd name="T6" fmla="*/ 7 w 7"/>
                  <a:gd name="T7" fmla="*/ 12 h 12"/>
                  <a:gd name="T8" fmla="*/ 6 w 7"/>
                  <a:gd name="T9" fmla="*/ 12 h 12"/>
                  <a:gd name="T10" fmla="*/ 4 w 7"/>
                  <a:gd name="T11" fmla="*/ 11 h 12"/>
                  <a:gd name="T12" fmla="*/ 4 w 7"/>
                  <a:gd name="T13" fmla="*/ 11 h 12"/>
                  <a:gd name="T14" fmla="*/ 2 w 7"/>
                  <a:gd name="T15" fmla="*/ 10 h 12"/>
                  <a:gd name="T16" fmla="*/ 0 w 7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4" y="6"/>
                      <a:pt x="5" y="7"/>
                      <a:pt x="7" y="8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5" y="12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0"/>
                      <a:pt x="2" y="10"/>
                    </a:cubicBezTo>
                    <a:cubicBezTo>
                      <a:pt x="0" y="5"/>
                      <a:pt x="0" y="0"/>
                      <a:pt x="0" y="0"/>
                    </a:cubicBezTo>
                  </a:path>
                </a:pathLst>
              </a:cu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6" name="Freeform 54"/>
              <p:cNvSpPr>
                <a:spLocks/>
              </p:cNvSpPr>
              <p:nvPr/>
            </p:nvSpPr>
            <p:spPr bwMode="auto">
              <a:xfrm>
                <a:off x="9220200" y="962025"/>
                <a:ext cx="188913" cy="323850"/>
              </a:xfrm>
              <a:custGeom>
                <a:avLst/>
                <a:gdLst>
                  <a:gd name="T0" fmla="*/ 16 w 18"/>
                  <a:gd name="T1" fmla="*/ 14 h 31"/>
                  <a:gd name="T2" fmla="*/ 12 w 18"/>
                  <a:gd name="T3" fmla="*/ 30 h 31"/>
                  <a:gd name="T4" fmla="*/ 2 w 18"/>
                  <a:gd name="T5" fmla="*/ 17 h 31"/>
                  <a:gd name="T6" fmla="*/ 5 w 18"/>
                  <a:gd name="T7" fmla="*/ 1 h 31"/>
                  <a:gd name="T8" fmla="*/ 16 w 18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1">
                    <a:moveTo>
                      <a:pt x="16" y="14"/>
                    </a:moveTo>
                    <a:cubicBezTo>
                      <a:pt x="18" y="22"/>
                      <a:pt x="16" y="29"/>
                      <a:pt x="12" y="30"/>
                    </a:cubicBezTo>
                    <a:cubicBezTo>
                      <a:pt x="8" y="31"/>
                      <a:pt x="4" y="25"/>
                      <a:pt x="2" y="17"/>
                    </a:cubicBezTo>
                    <a:cubicBezTo>
                      <a:pt x="0" y="10"/>
                      <a:pt x="1" y="2"/>
                      <a:pt x="5" y="1"/>
                    </a:cubicBezTo>
                    <a:cubicBezTo>
                      <a:pt x="9" y="0"/>
                      <a:pt x="14" y="6"/>
                      <a:pt x="16" y="14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7" name="Freeform 55"/>
              <p:cNvSpPr>
                <a:spLocks/>
              </p:cNvSpPr>
              <p:nvPr/>
            </p:nvSpPr>
            <p:spPr bwMode="auto">
              <a:xfrm>
                <a:off x="10063163" y="962025"/>
                <a:ext cx="188913" cy="323850"/>
              </a:xfrm>
              <a:custGeom>
                <a:avLst/>
                <a:gdLst>
                  <a:gd name="T0" fmla="*/ 2 w 18"/>
                  <a:gd name="T1" fmla="*/ 14 h 31"/>
                  <a:gd name="T2" fmla="*/ 5 w 18"/>
                  <a:gd name="T3" fmla="*/ 30 h 31"/>
                  <a:gd name="T4" fmla="*/ 16 w 18"/>
                  <a:gd name="T5" fmla="*/ 17 h 31"/>
                  <a:gd name="T6" fmla="*/ 12 w 18"/>
                  <a:gd name="T7" fmla="*/ 1 h 31"/>
                  <a:gd name="T8" fmla="*/ 2 w 18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1">
                    <a:moveTo>
                      <a:pt x="2" y="14"/>
                    </a:moveTo>
                    <a:cubicBezTo>
                      <a:pt x="0" y="22"/>
                      <a:pt x="1" y="29"/>
                      <a:pt x="5" y="30"/>
                    </a:cubicBezTo>
                    <a:cubicBezTo>
                      <a:pt x="9" y="31"/>
                      <a:pt x="14" y="25"/>
                      <a:pt x="16" y="17"/>
                    </a:cubicBezTo>
                    <a:cubicBezTo>
                      <a:pt x="18" y="10"/>
                      <a:pt x="16" y="2"/>
                      <a:pt x="12" y="1"/>
                    </a:cubicBezTo>
                    <a:cubicBezTo>
                      <a:pt x="9" y="0"/>
                      <a:pt x="4" y="6"/>
                      <a:pt x="2" y="14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8" name="Rectangle 56"/>
              <p:cNvSpPr>
                <a:spLocks noChangeArrowheads="1"/>
              </p:cNvSpPr>
              <p:nvPr/>
            </p:nvSpPr>
            <p:spPr bwMode="auto">
              <a:xfrm>
                <a:off x="9388475" y="919163"/>
                <a:ext cx="1588" cy="42862"/>
              </a:xfrm>
              <a:prstGeom prst="rect">
                <a:avLst/>
              </a:pr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9" name="Freeform 57"/>
              <p:cNvSpPr>
                <a:spLocks/>
              </p:cNvSpPr>
              <p:nvPr/>
            </p:nvSpPr>
            <p:spPr bwMode="auto">
              <a:xfrm>
                <a:off x="9378950" y="857250"/>
                <a:ext cx="704850" cy="428625"/>
              </a:xfrm>
              <a:custGeom>
                <a:avLst/>
                <a:gdLst>
                  <a:gd name="T0" fmla="*/ 34 w 67"/>
                  <a:gd name="T1" fmla="*/ 0 h 41"/>
                  <a:gd name="T2" fmla="*/ 34 w 67"/>
                  <a:gd name="T3" fmla="*/ 0 h 41"/>
                  <a:gd name="T4" fmla="*/ 1 w 67"/>
                  <a:gd name="T5" fmla="*/ 5 h 41"/>
                  <a:gd name="T6" fmla="*/ 1 w 67"/>
                  <a:gd name="T7" fmla="*/ 6 h 41"/>
                  <a:gd name="T8" fmla="*/ 1 w 67"/>
                  <a:gd name="T9" fmla="*/ 10 h 41"/>
                  <a:gd name="T10" fmla="*/ 1 w 67"/>
                  <a:gd name="T11" fmla="*/ 10 h 41"/>
                  <a:gd name="T12" fmla="*/ 0 w 67"/>
                  <a:gd name="T13" fmla="*/ 22 h 41"/>
                  <a:gd name="T14" fmla="*/ 1 w 67"/>
                  <a:gd name="T15" fmla="*/ 24 h 41"/>
                  <a:gd name="T16" fmla="*/ 2 w 67"/>
                  <a:gd name="T17" fmla="*/ 33 h 41"/>
                  <a:gd name="T18" fmla="*/ 2 w 67"/>
                  <a:gd name="T19" fmla="*/ 32 h 41"/>
                  <a:gd name="T20" fmla="*/ 1 w 67"/>
                  <a:gd name="T21" fmla="*/ 36 h 41"/>
                  <a:gd name="T22" fmla="*/ 5 w 67"/>
                  <a:gd name="T23" fmla="*/ 38 h 41"/>
                  <a:gd name="T24" fmla="*/ 24 w 67"/>
                  <a:gd name="T25" fmla="*/ 41 h 41"/>
                  <a:gd name="T26" fmla="*/ 26 w 67"/>
                  <a:gd name="T27" fmla="*/ 41 h 41"/>
                  <a:gd name="T28" fmla="*/ 30 w 67"/>
                  <a:gd name="T29" fmla="*/ 36 h 41"/>
                  <a:gd name="T30" fmla="*/ 32 w 67"/>
                  <a:gd name="T31" fmla="*/ 30 h 41"/>
                  <a:gd name="T32" fmla="*/ 32 w 67"/>
                  <a:gd name="T33" fmla="*/ 30 h 41"/>
                  <a:gd name="T34" fmla="*/ 32 w 67"/>
                  <a:gd name="T35" fmla="*/ 30 h 41"/>
                  <a:gd name="T36" fmla="*/ 34 w 67"/>
                  <a:gd name="T37" fmla="*/ 30 h 41"/>
                  <a:gd name="T38" fmla="*/ 35 w 67"/>
                  <a:gd name="T39" fmla="*/ 30 h 41"/>
                  <a:gd name="T40" fmla="*/ 35 w 67"/>
                  <a:gd name="T41" fmla="*/ 30 h 41"/>
                  <a:gd name="T42" fmla="*/ 35 w 67"/>
                  <a:gd name="T43" fmla="*/ 30 h 41"/>
                  <a:gd name="T44" fmla="*/ 37 w 67"/>
                  <a:gd name="T45" fmla="*/ 36 h 41"/>
                  <a:gd name="T46" fmla="*/ 41 w 67"/>
                  <a:gd name="T47" fmla="*/ 41 h 41"/>
                  <a:gd name="T48" fmla="*/ 43 w 67"/>
                  <a:gd name="T49" fmla="*/ 41 h 41"/>
                  <a:gd name="T50" fmla="*/ 62 w 67"/>
                  <a:gd name="T51" fmla="*/ 38 h 41"/>
                  <a:gd name="T52" fmla="*/ 66 w 67"/>
                  <a:gd name="T53" fmla="*/ 36 h 41"/>
                  <a:gd name="T54" fmla="*/ 66 w 67"/>
                  <a:gd name="T55" fmla="*/ 32 h 41"/>
                  <a:gd name="T56" fmla="*/ 66 w 67"/>
                  <a:gd name="T57" fmla="*/ 33 h 41"/>
                  <a:gd name="T58" fmla="*/ 67 w 67"/>
                  <a:gd name="T59" fmla="*/ 24 h 41"/>
                  <a:gd name="T60" fmla="*/ 67 w 67"/>
                  <a:gd name="T61" fmla="*/ 22 h 41"/>
                  <a:gd name="T62" fmla="*/ 67 w 67"/>
                  <a:gd name="T63" fmla="*/ 5 h 41"/>
                  <a:gd name="T64" fmla="*/ 34 w 67"/>
                  <a:gd name="T6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1">
                    <a:moveTo>
                      <a:pt x="34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9" y="0"/>
                      <a:pt x="11" y="0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5"/>
                      <a:pt x="0" y="19"/>
                      <a:pt x="0" y="22"/>
                    </a:cubicBezTo>
                    <a:cubicBezTo>
                      <a:pt x="0" y="23"/>
                      <a:pt x="1" y="23"/>
                      <a:pt x="1" y="24"/>
                    </a:cubicBezTo>
                    <a:cubicBezTo>
                      <a:pt x="2" y="27"/>
                      <a:pt x="2" y="30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4"/>
                      <a:pt x="1" y="36"/>
                    </a:cubicBezTo>
                    <a:cubicBezTo>
                      <a:pt x="2" y="37"/>
                      <a:pt x="3" y="38"/>
                      <a:pt x="5" y="38"/>
                    </a:cubicBezTo>
                    <a:cubicBezTo>
                      <a:pt x="13" y="40"/>
                      <a:pt x="21" y="41"/>
                      <a:pt x="24" y="41"/>
                    </a:cubicBezTo>
                    <a:cubicBezTo>
                      <a:pt x="25" y="41"/>
                      <a:pt x="26" y="41"/>
                      <a:pt x="26" y="41"/>
                    </a:cubicBezTo>
                    <a:cubicBezTo>
                      <a:pt x="29" y="40"/>
                      <a:pt x="30" y="38"/>
                      <a:pt x="30" y="36"/>
                    </a:cubicBezTo>
                    <a:cubicBezTo>
                      <a:pt x="30" y="34"/>
                      <a:pt x="32" y="30"/>
                      <a:pt x="32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30"/>
                      <a:pt x="33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7" y="34"/>
                      <a:pt x="37" y="36"/>
                    </a:cubicBezTo>
                    <a:cubicBezTo>
                      <a:pt x="37" y="38"/>
                      <a:pt x="38" y="40"/>
                      <a:pt x="41" y="41"/>
                    </a:cubicBezTo>
                    <a:cubicBezTo>
                      <a:pt x="41" y="41"/>
                      <a:pt x="42" y="41"/>
                      <a:pt x="43" y="41"/>
                    </a:cubicBezTo>
                    <a:cubicBezTo>
                      <a:pt x="46" y="41"/>
                      <a:pt x="54" y="40"/>
                      <a:pt x="62" y="38"/>
                    </a:cubicBezTo>
                    <a:cubicBezTo>
                      <a:pt x="64" y="38"/>
                      <a:pt x="65" y="37"/>
                      <a:pt x="66" y="36"/>
                    </a:cubicBezTo>
                    <a:cubicBezTo>
                      <a:pt x="66" y="34"/>
                      <a:pt x="66" y="32"/>
                      <a:pt x="66" y="32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30"/>
                      <a:pt x="66" y="27"/>
                      <a:pt x="67" y="24"/>
                    </a:cubicBezTo>
                    <a:cubicBezTo>
                      <a:pt x="67" y="23"/>
                      <a:pt x="67" y="23"/>
                      <a:pt x="67" y="22"/>
                    </a:cubicBezTo>
                    <a:cubicBezTo>
                      <a:pt x="67" y="18"/>
                      <a:pt x="67" y="12"/>
                      <a:pt x="67" y="5"/>
                    </a:cubicBezTo>
                    <a:cubicBezTo>
                      <a:pt x="57" y="0"/>
                      <a:pt x="38" y="0"/>
                      <a:pt x="34" y="0"/>
                    </a:cubicBezTo>
                  </a:path>
                </a:pathLst>
              </a:custGeom>
              <a:solidFill>
                <a:srgbClr val="2E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0" name="Freeform 58"/>
              <p:cNvSpPr>
                <a:spLocks/>
              </p:cNvSpPr>
              <p:nvPr/>
            </p:nvSpPr>
            <p:spPr bwMode="auto">
              <a:xfrm>
                <a:off x="9388475" y="1192213"/>
                <a:ext cx="11113" cy="41275"/>
              </a:xfrm>
              <a:custGeom>
                <a:avLst/>
                <a:gdLst>
                  <a:gd name="T0" fmla="*/ 1 w 1"/>
                  <a:gd name="T1" fmla="*/ 0 h 4"/>
                  <a:gd name="T2" fmla="*/ 1 w 1"/>
                  <a:gd name="T3" fmla="*/ 1 h 4"/>
                  <a:gd name="T4" fmla="*/ 0 w 1"/>
                  <a:gd name="T5" fmla="*/ 4 h 4"/>
                  <a:gd name="T6" fmla="*/ 0 w 1"/>
                  <a:gd name="T7" fmla="*/ 4 h 4"/>
                  <a:gd name="T8" fmla="*/ 1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1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2"/>
                      <a:pt x="1" y="0"/>
                      <a:pt x="1" y="0"/>
                    </a:cubicBezTo>
                  </a:path>
                </a:pathLst>
              </a:custGeom>
              <a:solidFill>
                <a:srgbClr val="2120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1" name="Freeform 59"/>
              <p:cNvSpPr>
                <a:spLocks noEditPoints="1"/>
              </p:cNvSpPr>
              <p:nvPr/>
            </p:nvSpPr>
            <p:spPr bwMode="auto">
              <a:xfrm>
                <a:off x="9324975" y="909638"/>
                <a:ext cx="811213" cy="177800"/>
              </a:xfrm>
              <a:custGeom>
                <a:avLst/>
                <a:gdLst>
                  <a:gd name="T0" fmla="*/ 72 w 77"/>
                  <a:gd name="T1" fmla="*/ 0 h 17"/>
                  <a:gd name="T2" fmla="*/ 72 w 77"/>
                  <a:gd name="T3" fmla="*/ 17 h 17"/>
                  <a:gd name="T4" fmla="*/ 77 w 77"/>
                  <a:gd name="T5" fmla="*/ 9 h 17"/>
                  <a:gd name="T6" fmla="*/ 77 w 77"/>
                  <a:gd name="T7" fmla="*/ 3 h 17"/>
                  <a:gd name="T8" fmla="*/ 72 w 77"/>
                  <a:gd name="T9" fmla="*/ 0 h 17"/>
                  <a:gd name="T10" fmla="*/ 6 w 77"/>
                  <a:gd name="T11" fmla="*/ 0 h 17"/>
                  <a:gd name="T12" fmla="*/ 0 w 77"/>
                  <a:gd name="T13" fmla="*/ 3 h 17"/>
                  <a:gd name="T14" fmla="*/ 0 w 77"/>
                  <a:gd name="T15" fmla="*/ 8 h 17"/>
                  <a:gd name="T16" fmla="*/ 5 w 77"/>
                  <a:gd name="T17" fmla="*/ 17 h 17"/>
                  <a:gd name="T18" fmla="*/ 6 w 77"/>
                  <a:gd name="T19" fmla="*/ 5 h 17"/>
                  <a:gd name="T20" fmla="*/ 6 w 77"/>
                  <a:gd name="T21" fmla="*/ 1 h 17"/>
                  <a:gd name="T22" fmla="*/ 6 w 77"/>
                  <a:gd name="T2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" h="17">
                    <a:moveTo>
                      <a:pt x="72" y="0"/>
                    </a:moveTo>
                    <a:cubicBezTo>
                      <a:pt x="72" y="7"/>
                      <a:pt x="72" y="13"/>
                      <a:pt x="72" y="17"/>
                    </a:cubicBezTo>
                    <a:cubicBezTo>
                      <a:pt x="73" y="14"/>
                      <a:pt x="75" y="11"/>
                      <a:pt x="77" y="9"/>
                    </a:cubicBezTo>
                    <a:cubicBezTo>
                      <a:pt x="77" y="5"/>
                      <a:pt x="77" y="3"/>
                      <a:pt x="77" y="3"/>
                    </a:cubicBezTo>
                    <a:cubicBezTo>
                      <a:pt x="76" y="2"/>
                      <a:pt x="74" y="1"/>
                      <a:pt x="72" y="0"/>
                    </a:cubicBezTo>
                    <a:moveTo>
                      <a:pt x="6" y="0"/>
                    </a:moveTo>
                    <a:cubicBezTo>
                      <a:pt x="3" y="0"/>
                      <a:pt x="2" y="1"/>
                      <a:pt x="0" y="3"/>
                    </a:cubicBezTo>
                    <a:cubicBezTo>
                      <a:pt x="0" y="3"/>
                      <a:pt x="0" y="5"/>
                      <a:pt x="0" y="8"/>
                    </a:cubicBezTo>
                    <a:cubicBezTo>
                      <a:pt x="2" y="10"/>
                      <a:pt x="4" y="13"/>
                      <a:pt x="5" y="17"/>
                    </a:cubicBezTo>
                    <a:cubicBezTo>
                      <a:pt x="5" y="14"/>
                      <a:pt x="5" y="10"/>
                      <a:pt x="6" y="5"/>
                    </a:cubicBezTo>
                    <a:cubicBezTo>
                      <a:pt x="6" y="4"/>
                      <a:pt x="6" y="2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2" name="Freeform 60"/>
              <p:cNvSpPr>
                <a:spLocks/>
              </p:cNvSpPr>
              <p:nvPr/>
            </p:nvSpPr>
            <p:spPr bwMode="auto">
              <a:xfrm>
                <a:off x="10072688" y="1192213"/>
                <a:ext cx="11113" cy="41275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4 h 4"/>
                  <a:gd name="T4" fmla="*/ 1 w 1"/>
                  <a:gd name="T5" fmla="*/ 4 h 4"/>
                  <a:gd name="T6" fmla="*/ 0 w 1"/>
                  <a:gd name="T7" fmla="*/ 1 h 4"/>
                  <a:gd name="T8" fmla="*/ 0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120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3" name="Freeform 61"/>
              <p:cNvSpPr>
                <a:spLocks/>
              </p:cNvSpPr>
              <p:nvPr/>
            </p:nvSpPr>
            <p:spPr bwMode="auto">
              <a:xfrm>
                <a:off x="9324975" y="992188"/>
                <a:ext cx="74613" cy="241300"/>
              </a:xfrm>
              <a:custGeom>
                <a:avLst/>
                <a:gdLst>
                  <a:gd name="T0" fmla="*/ 0 w 7"/>
                  <a:gd name="T1" fmla="*/ 0 h 23"/>
                  <a:gd name="T2" fmla="*/ 6 w 7"/>
                  <a:gd name="T3" fmla="*/ 23 h 23"/>
                  <a:gd name="T4" fmla="*/ 7 w 7"/>
                  <a:gd name="T5" fmla="*/ 20 h 23"/>
                  <a:gd name="T6" fmla="*/ 6 w 7"/>
                  <a:gd name="T7" fmla="*/ 11 h 23"/>
                  <a:gd name="T8" fmla="*/ 5 w 7"/>
                  <a:gd name="T9" fmla="*/ 9 h 23"/>
                  <a:gd name="T10" fmla="*/ 0 w 7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3">
                    <a:moveTo>
                      <a:pt x="0" y="0"/>
                    </a:moveTo>
                    <a:cubicBezTo>
                      <a:pt x="0" y="7"/>
                      <a:pt x="1" y="18"/>
                      <a:pt x="6" y="23"/>
                    </a:cubicBezTo>
                    <a:cubicBezTo>
                      <a:pt x="6" y="22"/>
                      <a:pt x="6" y="21"/>
                      <a:pt x="7" y="20"/>
                    </a:cubicBezTo>
                    <a:cubicBezTo>
                      <a:pt x="7" y="17"/>
                      <a:pt x="7" y="14"/>
                      <a:pt x="6" y="11"/>
                    </a:cubicBezTo>
                    <a:cubicBezTo>
                      <a:pt x="6" y="10"/>
                      <a:pt x="5" y="10"/>
                      <a:pt x="5" y="9"/>
                    </a:cubicBezTo>
                    <a:cubicBezTo>
                      <a:pt x="4" y="5"/>
                      <a:pt x="2" y="2"/>
                      <a:pt x="0" y="0"/>
                    </a:cubicBezTo>
                  </a:path>
                </a:pathLst>
              </a:custGeom>
              <a:solidFill>
                <a:srgbClr val="2E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4" name="Freeform 62"/>
              <p:cNvSpPr>
                <a:spLocks/>
              </p:cNvSpPr>
              <p:nvPr/>
            </p:nvSpPr>
            <p:spPr bwMode="auto">
              <a:xfrm>
                <a:off x="10072688" y="1003300"/>
                <a:ext cx="63500" cy="230187"/>
              </a:xfrm>
              <a:custGeom>
                <a:avLst/>
                <a:gdLst>
                  <a:gd name="T0" fmla="*/ 6 w 6"/>
                  <a:gd name="T1" fmla="*/ 0 h 22"/>
                  <a:gd name="T2" fmla="*/ 1 w 6"/>
                  <a:gd name="T3" fmla="*/ 8 h 22"/>
                  <a:gd name="T4" fmla="*/ 1 w 6"/>
                  <a:gd name="T5" fmla="*/ 10 h 22"/>
                  <a:gd name="T6" fmla="*/ 0 w 6"/>
                  <a:gd name="T7" fmla="*/ 19 h 22"/>
                  <a:gd name="T8" fmla="*/ 1 w 6"/>
                  <a:gd name="T9" fmla="*/ 22 h 22"/>
                  <a:gd name="T10" fmla="*/ 6 w 6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2">
                    <a:moveTo>
                      <a:pt x="6" y="0"/>
                    </a:moveTo>
                    <a:cubicBezTo>
                      <a:pt x="4" y="2"/>
                      <a:pt x="2" y="5"/>
                      <a:pt x="1" y="8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0" y="13"/>
                      <a:pt x="0" y="16"/>
                      <a:pt x="0" y="19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5" y="17"/>
                      <a:pt x="6" y="6"/>
                      <a:pt x="6" y="0"/>
                    </a:cubicBezTo>
                  </a:path>
                </a:pathLst>
              </a:custGeom>
              <a:solidFill>
                <a:srgbClr val="2E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5" name="Freeform 63"/>
              <p:cNvSpPr>
                <a:spLocks/>
              </p:cNvSpPr>
              <p:nvPr/>
            </p:nvSpPr>
            <p:spPr bwMode="auto">
              <a:xfrm>
                <a:off x="9304338" y="857250"/>
                <a:ext cx="852488" cy="134937"/>
              </a:xfrm>
              <a:custGeom>
                <a:avLst/>
                <a:gdLst>
                  <a:gd name="T0" fmla="*/ 0 w 81"/>
                  <a:gd name="T1" fmla="*/ 13 h 13"/>
                  <a:gd name="T2" fmla="*/ 41 w 81"/>
                  <a:gd name="T3" fmla="*/ 5 h 13"/>
                  <a:gd name="T4" fmla="*/ 81 w 81"/>
                  <a:gd name="T5" fmla="*/ 13 h 13"/>
                  <a:gd name="T6" fmla="*/ 81 w 81"/>
                  <a:gd name="T7" fmla="*/ 8 h 13"/>
                  <a:gd name="T8" fmla="*/ 40 w 81"/>
                  <a:gd name="T9" fmla="*/ 0 h 13"/>
                  <a:gd name="T10" fmla="*/ 0 w 81"/>
                  <a:gd name="T11" fmla="*/ 8 h 13"/>
                  <a:gd name="T12" fmla="*/ 0 w 81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3">
                    <a:moveTo>
                      <a:pt x="0" y="13"/>
                    </a:moveTo>
                    <a:cubicBezTo>
                      <a:pt x="8" y="5"/>
                      <a:pt x="35" y="5"/>
                      <a:pt x="41" y="5"/>
                    </a:cubicBezTo>
                    <a:cubicBezTo>
                      <a:pt x="47" y="5"/>
                      <a:pt x="73" y="5"/>
                      <a:pt x="81" y="13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2" y="1"/>
                      <a:pt x="46" y="0"/>
                      <a:pt x="40" y="0"/>
                    </a:cubicBezTo>
                    <a:cubicBezTo>
                      <a:pt x="34" y="0"/>
                      <a:pt x="8" y="1"/>
                      <a:pt x="0" y="8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909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6527800" y="3994753"/>
              <a:ext cx="3240121" cy="2863247"/>
              <a:chOff x="7045326" y="4452083"/>
              <a:chExt cx="2722595" cy="2405917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7045326" y="5357845"/>
                <a:ext cx="2124953" cy="148747"/>
              </a:xfrm>
              <a:prstGeom prst="rect">
                <a:avLst/>
              </a:prstGeom>
              <a:solidFill>
                <a:srgbClr val="985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8431858" y="5498622"/>
                <a:ext cx="140777" cy="1359378"/>
              </a:xfrm>
              <a:prstGeom prst="rect">
                <a:avLst/>
              </a:prstGeom>
              <a:solidFill>
                <a:srgbClr val="5230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Freeform 23"/>
              <p:cNvSpPr>
                <a:spLocks/>
              </p:cNvSpPr>
              <p:nvPr/>
            </p:nvSpPr>
            <p:spPr bwMode="auto">
              <a:xfrm>
                <a:off x="7045326" y="5498622"/>
                <a:ext cx="2124953" cy="1359378"/>
              </a:xfrm>
              <a:custGeom>
                <a:avLst/>
                <a:gdLst>
                  <a:gd name="T0" fmla="*/ 0 w 800"/>
                  <a:gd name="T1" fmla="*/ 477 h 477"/>
                  <a:gd name="T2" fmla="*/ 50 w 800"/>
                  <a:gd name="T3" fmla="*/ 477 h 477"/>
                  <a:gd name="T4" fmla="*/ 50 w 800"/>
                  <a:gd name="T5" fmla="*/ 50 h 477"/>
                  <a:gd name="T6" fmla="*/ 800 w 800"/>
                  <a:gd name="T7" fmla="*/ 50 h 477"/>
                  <a:gd name="T8" fmla="*/ 800 w 800"/>
                  <a:gd name="T9" fmla="*/ 0 h 477"/>
                  <a:gd name="T10" fmla="*/ 0 w 800"/>
                  <a:gd name="T11" fmla="*/ 0 h 477"/>
                  <a:gd name="T12" fmla="*/ 0 w 800"/>
                  <a:gd name="T13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0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800" y="50"/>
                    </a:lnTo>
                    <a:lnTo>
                      <a:pt x="800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8822317" y="5357845"/>
                <a:ext cx="945604" cy="148747"/>
              </a:xfrm>
              <a:prstGeom prst="rect">
                <a:avLst/>
              </a:pr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25"/>
              <p:cNvSpPr>
                <a:spLocks/>
              </p:cNvSpPr>
              <p:nvPr/>
            </p:nvSpPr>
            <p:spPr bwMode="auto">
              <a:xfrm>
                <a:off x="8822317" y="5498622"/>
                <a:ext cx="945604" cy="1359378"/>
              </a:xfrm>
              <a:custGeom>
                <a:avLst/>
                <a:gdLst>
                  <a:gd name="T0" fmla="*/ 0 w 356"/>
                  <a:gd name="T1" fmla="*/ 477 h 477"/>
                  <a:gd name="T2" fmla="*/ 50 w 356"/>
                  <a:gd name="T3" fmla="*/ 477 h 477"/>
                  <a:gd name="T4" fmla="*/ 50 w 356"/>
                  <a:gd name="T5" fmla="*/ 50 h 477"/>
                  <a:gd name="T6" fmla="*/ 303 w 356"/>
                  <a:gd name="T7" fmla="*/ 50 h 477"/>
                  <a:gd name="T8" fmla="*/ 303 w 356"/>
                  <a:gd name="T9" fmla="*/ 477 h 477"/>
                  <a:gd name="T10" fmla="*/ 356 w 356"/>
                  <a:gd name="T11" fmla="*/ 477 h 477"/>
                  <a:gd name="T12" fmla="*/ 356 w 356"/>
                  <a:gd name="T13" fmla="*/ 0 h 477"/>
                  <a:gd name="T14" fmla="*/ 0 w 356"/>
                  <a:gd name="T15" fmla="*/ 0 h 477"/>
                  <a:gd name="T16" fmla="*/ 0 w 356"/>
                  <a:gd name="T17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6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303" y="50"/>
                    </a:lnTo>
                    <a:lnTo>
                      <a:pt x="303" y="477"/>
                    </a:lnTo>
                    <a:lnTo>
                      <a:pt x="356" y="477"/>
                    </a:lnTo>
                    <a:lnTo>
                      <a:pt x="356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5230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26"/>
              <p:cNvSpPr>
                <a:spLocks/>
              </p:cNvSpPr>
              <p:nvPr/>
            </p:nvSpPr>
            <p:spPr bwMode="auto">
              <a:xfrm>
                <a:off x="8697477" y="5233003"/>
                <a:ext cx="783576" cy="132810"/>
              </a:xfrm>
              <a:custGeom>
                <a:avLst/>
                <a:gdLst>
                  <a:gd name="T0" fmla="*/ 9 w 106"/>
                  <a:gd name="T1" fmla="*/ 0 h 18"/>
                  <a:gd name="T2" fmla="*/ 61 w 106"/>
                  <a:gd name="T3" fmla="*/ 0 h 18"/>
                  <a:gd name="T4" fmla="*/ 98 w 106"/>
                  <a:gd name="T5" fmla="*/ 7 h 18"/>
                  <a:gd name="T6" fmla="*/ 105 w 106"/>
                  <a:gd name="T7" fmla="*/ 17 h 18"/>
                  <a:gd name="T8" fmla="*/ 69 w 106"/>
                  <a:gd name="T9" fmla="*/ 11 h 18"/>
                  <a:gd name="T10" fmla="*/ 59 w 106"/>
                  <a:gd name="T11" fmla="*/ 17 h 18"/>
                  <a:gd name="T12" fmla="*/ 7 w 106"/>
                  <a:gd name="T13" fmla="*/ 17 h 18"/>
                  <a:gd name="T14" fmla="*/ 0 w 106"/>
                  <a:gd name="T15" fmla="*/ 8 h 18"/>
                  <a:gd name="T16" fmla="*/ 0 w 106"/>
                  <a:gd name="T17" fmla="*/ 8 h 18"/>
                  <a:gd name="T18" fmla="*/ 9 w 106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18">
                    <a:moveTo>
                      <a:pt x="9" y="0"/>
                    </a:moveTo>
                    <a:cubicBezTo>
                      <a:pt x="18" y="0"/>
                      <a:pt x="61" y="0"/>
                      <a:pt x="61" y="0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103" y="8"/>
                      <a:pt x="106" y="12"/>
                      <a:pt x="105" y="17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8" y="15"/>
                      <a:pt x="63" y="18"/>
                      <a:pt x="59" y="17"/>
                    </a:cubicBezTo>
                    <a:cubicBezTo>
                      <a:pt x="59" y="17"/>
                      <a:pt x="13" y="17"/>
                      <a:pt x="7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0"/>
                      <a:pt x="9" y="0"/>
                    </a:cubicBezTo>
                    <a:close/>
                  </a:path>
                </a:pathLst>
              </a:cu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9082624" y="5217066"/>
                <a:ext cx="390459" cy="148747"/>
              </a:xfrm>
              <a:custGeom>
                <a:avLst/>
                <a:gdLst>
                  <a:gd name="T0" fmla="*/ 0 w 53"/>
                  <a:gd name="T1" fmla="*/ 10 h 20"/>
                  <a:gd name="T2" fmla="*/ 10 w 53"/>
                  <a:gd name="T3" fmla="*/ 2 h 20"/>
                  <a:gd name="T4" fmla="*/ 46 w 53"/>
                  <a:gd name="T5" fmla="*/ 9 h 20"/>
                  <a:gd name="T6" fmla="*/ 51 w 53"/>
                  <a:gd name="T7" fmla="*/ 13 h 20"/>
                  <a:gd name="T8" fmla="*/ 53 w 53"/>
                  <a:gd name="T9" fmla="*/ 19 h 20"/>
                  <a:gd name="T10" fmla="*/ 17 w 53"/>
                  <a:gd name="T11" fmla="*/ 13 h 20"/>
                  <a:gd name="T12" fmla="*/ 7 w 53"/>
                  <a:gd name="T13" fmla="*/ 19 h 20"/>
                  <a:gd name="T14" fmla="*/ 0 w 53"/>
                  <a:gd name="T1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20">
                    <a:moveTo>
                      <a:pt x="0" y="10"/>
                    </a:moveTo>
                    <a:cubicBezTo>
                      <a:pt x="0" y="10"/>
                      <a:pt x="0" y="0"/>
                      <a:pt x="10" y="2"/>
                    </a:cubicBezTo>
                    <a:cubicBezTo>
                      <a:pt x="16" y="3"/>
                      <a:pt x="35" y="7"/>
                      <a:pt x="46" y="9"/>
                    </a:cubicBezTo>
                    <a:cubicBezTo>
                      <a:pt x="48" y="9"/>
                      <a:pt x="50" y="11"/>
                      <a:pt x="51" y="13"/>
                    </a:cubicBezTo>
                    <a:cubicBezTo>
                      <a:pt x="53" y="15"/>
                      <a:pt x="53" y="17"/>
                      <a:pt x="53" y="19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7"/>
                      <a:pt x="11" y="20"/>
                      <a:pt x="7" y="19"/>
                    </a:cubicBezTo>
                    <a:cubicBezTo>
                      <a:pt x="3" y="19"/>
                      <a:pt x="0" y="15"/>
                      <a:pt x="0" y="10"/>
                    </a:cubicBez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8"/>
              <p:cNvSpPr>
                <a:spLocks noChangeArrowheads="1"/>
              </p:cNvSpPr>
              <p:nvPr/>
            </p:nvSpPr>
            <p:spPr bwMode="auto">
              <a:xfrm>
                <a:off x="9103873" y="5254252"/>
                <a:ext cx="82341" cy="87655"/>
              </a:xfrm>
              <a:prstGeom prst="ellipse">
                <a:avLst/>
              </a:pr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Freeform 29"/>
              <p:cNvSpPr>
                <a:spLocks/>
              </p:cNvSpPr>
              <p:nvPr/>
            </p:nvSpPr>
            <p:spPr bwMode="auto">
              <a:xfrm>
                <a:off x="8801067" y="4452083"/>
                <a:ext cx="244370" cy="913730"/>
              </a:xfrm>
              <a:custGeom>
                <a:avLst/>
                <a:gdLst>
                  <a:gd name="T0" fmla="*/ 12 w 33"/>
                  <a:gd name="T1" fmla="*/ 1 h 124"/>
                  <a:gd name="T2" fmla="*/ 20 w 33"/>
                  <a:gd name="T3" fmla="*/ 11 h 124"/>
                  <a:gd name="T4" fmla="*/ 31 w 33"/>
                  <a:gd name="T5" fmla="*/ 111 h 124"/>
                  <a:gd name="T6" fmla="*/ 24 w 33"/>
                  <a:gd name="T7" fmla="*/ 123 h 124"/>
                  <a:gd name="T8" fmla="*/ 14 w 33"/>
                  <a:gd name="T9" fmla="*/ 123 h 124"/>
                  <a:gd name="T10" fmla="*/ 0 w 33"/>
                  <a:gd name="T11" fmla="*/ 0 h 124"/>
                  <a:gd name="T12" fmla="*/ 12 w 33"/>
                  <a:gd name="T13" fmla="*/ 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24">
                    <a:moveTo>
                      <a:pt x="12" y="1"/>
                    </a:moveTo>
                    <a:cubicBezTo>
                      <a:pt x="16" y="1"/>
                      <a:pt x="20" y="4"/>
                      <a:pt x="20" y="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33" y="119"/>
                      <a:pt x="29" y="124"/>
                      <a:pt x="24" y="123"/>
                    </a:cubicBezTo>
                    <a:cubicBezTo>
                      <a:pt x="14" y="123"/>
                      <a:pt x="14" y="123"/>
                      <a:pt x="14" y="12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Freeform 30"/>
              <p:cNvSpPr>
                <a:spLocks/>
              </p:cNvSpPr>
              <p:nvPr/>
            </p:nvSpPr>
            <p:spPr bwMode="auto">
              <a:xfrm>
                <a:off x="7820934" y="4452083"/>
                <a:ext cx="1142162" cy="905762"/>
              </a:xfrm>
              <a:custGeom>
                <a:avLst/>
                <a:gdLst>
                  <a:gd name="T0" fmla="*/ 9 w 155"/>
                  <a:gd name="T1" fmla="*/ 0 h 123"/>
                  <a:gd name="T2" fmla="*/ 132 w 155"/>
                  <a:gd name="T3" fmla="*/ 0 h 123"/>
                  <a:gd name="T4" fmla="*/ 142 w 155"/>
                  <a:gd name="T5" fmla="*/ 9 h 123"/>
                  <a:gd name="T6" fmla="*/ 154 w 155"/>
                  <a:gd name="T7" fmla="*/ 112 h 123"/>
                  <a:gd name="T8" fmla="*/ 144 w 155"/>
                  <a:gd name="T9" fmla="*/ 123 h 123"/>
                  <a:gd name="T10" fmla="*/ 21 w 155"/>
                  <a:gd name="T11" fmla="*/ 123 h 123"/>
                  <a:gd name="T12" fmla="*/ 13 w 155"/>
                  <a:gd name="T13" fmla="*/ 116 h 123"/>
                  <a:gd name="T14" fmla="*/ 1 w 155"/>
                  <a:gd name="T15" fmla="*/ 10 h 123"/>
                  <a:gd name="T16" fmla="*/ 9 w 155"/>
                  <a:gd name="T1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5" h="123">
                    <a:moveTo>
                      <a:pt x="9" y="0"/>
                    </a:moveTo>
                    <a:cubicBezTo>
                      <a:pt x="132" y="0"/>
                      <a:pt x="132" y="0"/>
                      <a:pt x="132" y="0"/>
                    </a:cubicBezTo>
                    <a:cubicBezTo>
                      <a:pt x="137" y="0"/>
                      <a:pt x="142" y="4"/>
                      <a:pt x="142" y="9"/>
                    </a:cubicBezTo>
                    <a:cubicBezTo>
                      <a:pt x="154" y="112"/>
                      <a:pt x="154" y="112"/>
                      <a:pt x="154" y="112"/>
                    </a:cubicBezTo>
                    <a:cubicBezTo>
                      <a:pt x="155" y="118"/>
                      <a:pt x="150" y="123"/>
                      <a:pt x="144" y="123"/>
                    </a:cubicBezTo>
                    <a:cubicBezTo>
                      <a:pt x="21" y="123"/>
                      <a:pt x="21" y="123"/>
                      <a:pt x="21" y="123"/>
                    </a:cubicBezTo>
                    <a:cubicBezTo>
                      <a:pt x="17" y="123"/>
                      <a:pt x="13" y="120"/>
                      <a:pt x="13" y="116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5"/>
                      <a:pt x="4" y="0"/>
                      <a:pt x="9" y="0"/>
                    </a:cubicBezTo>
                    <a:close/>
                  </a:path>
                </a:pathLst>
              </a:cu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Freeform 31"/>
              <p:cNvSpPr>
                <a:spLocks/>
              </p:cNvSpPr>
              <p:nvPr/>
            </p:nvSpPr>
            <p:spPr bwMode="auto">
              <a:xfrm>
                <a:off x="8174206" y="4871761"/>
                <a:ext cx="435615" cy="74373"/>
              </a:xfrm>
              <a:custGeom>
                <a:avLst/>
                <a:gdLst>
                  <a:gd name="T0" fmla="*/ 59 w 59"/>
                  <a:gd name="T1" fmla="*/ 5 h 10"/>
                  <a:gd name="T2" fmla="*/ 54 w 59"/>
                  <a:gd name="T3" fmla="*/ 10 h 10"/>
                  <a:gd name="T4" fmla="*/ 5 w 59"/>
                  <a:gd name="T5" fmla="*/ 10 h 10"/>
                  <a:gd name="T6" fmla="*/ 0 w 59"/>
                  <a:gd name="T7" fmla="*/ 5 h 10"/>
                  <a:gd name="T8" fmla="*/ 0 w 59"/>
                  <a:gd name="T9" fmla="*/ 5 h 10"/>
                  <a:gd name="T10" fmla="*/ 5 w 59"/>
                  <a:gd name="T11" fmla="*/ 0 h 10"/>
                  <a:gd name="T12" fmla="*/ 54 w 59"/>
                  <a:gd name="T13" fmla="*/ 0 h 10"/>
                  <a:gd name="T14" fmla="*/ 59 w 59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10">
                    <a:moveTo>
                      <a:pt x="59" y="5"/>
                    </a:moveTo>
                    <a:cubicBezTo>
                      <a:pt x="59" y="8"/>
                      <a:pt x="56" y="10"/>
                      <a:pt x="5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6" y="0"/>
                      <a:pt x="59" y="2"/>
                      <a:pt x="59" y="5"/>
                    </a:cubicBezTo>
                    <a:close/>
                  </a:path>
                </a:pathLst>
              </a:custGeom>
              <a:solidFill>
                <a:srgbClr val="99A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10091976" y="4361890"/>
              <a:ext cx="1909524" cy="2419674"/>
              <a:chOff x="10091976" y="4967384"/>
              <a:chExt cx="1431688" cy="1814179"/>
            </a:xfrm>
          </p:grpSpPr>
          <p:sp>
            <p:nvSpPr>
              <p:cNvPr id="32" name="Rectangle 32"/>
              <p:cNvSpPr>
                <a:spLocks noChangeArrowheads="1"/>
              </p:cNvSpPr>
              <p:nvPr/>
            </p:nvSpPr>
            <p:spPr bwMode="auto">
              <a:xfrm>
                <a:off x="11066799" y="6595630"/>
                <a:ext cx="37187" cy="12484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Rectangle 33"/>
              <p:cNvSpPr>
                <a:spLocks noChangeArrowheads="1"/>
              </p:cNvSpPr>
              <p:nvPr/>
            </p:nvSpPr>
            <p:spPr bwMode="auto">
              <a:xfrm>
                <a:off x="10431969" y="6595630"/>
                <a:ext cx="37187" cy="12484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Freeform 34"/>
              <p:cNvSpPr>
                <a:spLocks/>
              </p:cNvSpPr>
              <p:nvPr/>
            </p:nvSpPr>
            <p:spPr bwMode="auto">
              <a:xfrm>
                <a:off x="10771961" y="6500007"/>
                <a:ext cx="377179" cy="140779"/>
              </a:xfrm>
              <a:custGeom>
                <a:avLst/>
                <a:gdLst>
                  <a:gd name="T0" fmla="*/ 0 w 142"/>
                  <a:gd name="T1" fmla="*/ 11 h 53"/>
                  <a:gd name="T2" fmla="*/ 3 w 142"/>
                  <a:gd name="T3" fmla="*/ 0 h 53"/>
                  <a:gd name="T4" fmla="*/ 142 w 142"/>
                  <a:gd name="T5" fmla="*/ 28 h 53"/>
                  <a:gd name="T6" fmla="*/ 142 w 142"/>
                  <a:gd name="T7" fmla="*/ 53 h 53"/>
                  <a:gd name="T8" fmla="*/ 0 w 142"/>
                  <a:gd name="T9" fmla="*/ 22 h 53"/>
                  <a:gd name="T10" fmla="*/ 3 w 142"/>
                  <a:gd name="T11" fmla="*/ 22 h 53"/>
                  <a:gd name="T12" fmla="*/ 0 w 142"/>
                  <a:gd name="T13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53">
                    <a:moveTo>
                      <a:pt x="0" y="11"/>
                    </a:moveTo>
                    <a:lnTo>
                      <a:pt x="3" y="0"/>
                    </a:lnTo>
                    <a:lnTo>
                      <a:pt x="142" y="28"/>
                    </a:lnTo>
                    <a:lnTo>
                      <a:pt x="142" y="53"/>
                    </a:lnTo>
                    <a:lnTo>
                      <a:pt x="0" y="22"/>
                    </a:lnTo>
                    <a:lnTo>
                      <a:pt x="3" y="22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Freeform 35"/>
              <p:cNvSpPr>
                <a:spLocks/>
              </p:cNvSpPr>
              <p:nvPr/>
            </p:nvSpPr>
            <p:spPr bwMode="auto">
              <a:xfrm>
                <a:off x="10386814" y="6500007"/>
                <a:ext cx="385147" cy="140779"/>
              </a:xfrm>
              <a:custGeom>
                <a:avLst/>
                <a:gdLst>
                  <a:gd name="T0" fmla="*/ 142 w 145"/>
                  <a:gd name="T1" fmla="*/ 0 h 53"/>
                  <a:gd name="T2" fmla="*/ 145 w 145"/>
                  <a:gd name="T3" fmla="*/ 11 h 53"/>
                  <a:gd name="T4" fmla="*/ 142 w 145"/>
                  <a:gd name="T5" fmla="*/ 22 h 53"/>
                  <a:gd name="T6" fmla="*/ 145 w 145"/>
                  <a:gd name="T7" fmla="*/ 22 h 53"/>
                  <a:gd name="T8" fmla="*/ 0 w 145"/>
                  <a:gd name="T9" fmla="*/ 53 h 53"/>
                  <a:gd name="T10" fmla="*/ 0 w 145"/>
                  <a:gd name="T11" fmla="*/ 28 h 53"/>
                  <a:gd name="T12" fmla="*/ 142 w 145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53">
                    <a:moveTo>
                      <a:pt x="142" y="0"/>
                    </a:moveTo>
                    <a:lnTo>
                      <a:pt x="145" y="11"/>
                    </a:lnTo>
                    <a:lnTo>
                      <a:pt x="142" y="22"/>
                    </a:lnTo>
                    <a:lnTo>
                      <a:pt x="145" y="22"/>
                    </a:lnTo>
                    <a:lnTo>
                      <a:pt x="0" y="53"/>
                    </a:lnTo>
                    <a:lnTo>
                      <a:pt x="0" y="2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Freeform 36"/>
              <p:cNvSpPr>
                <a:spLocks/>
              </p:cNvSpPr>
              <p:nvPr/>
            </p:nvSpPr>
            <p:spPr bwMode="auto">
              <a:xfrm>
                <a:off x="10763993" y="6529224"/>
                <a:ext cx="15937" cy="29219"/>
              </a:xfrm>
              <a:custGeom>
                <a:avLst/>
                <a:gdLst>
                  <a:gd name="T0" fmla="*/ 3 w 6"/>
                  <a:gd name="T1" fmla="*/ 0 h 11"/>
                  <a:gd name="T2" fmla="*/ 6 w 6"/>
                  <a:gd name="T3" fmla="*/ 11 h 11"/>
                  <a:gd name="T4" fmla="*/ 3 w 6"/>
                  <a:gd name="T5" fmla="*/ 11 h 11"/>
                  <a:gd name="T6" fmla="*/ 0 w 6"/>
                  <a:gd name="T7" fmla="*/ 11 h 11"/>
                  <a:gd name="T8" fmla="*/ 3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lnTo>
                      <a:pt x="6" y="11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Rectangle 37"/>
              <p:cNvSpPr>
                <a:spLocks noChangeArrowheads="1"/>
              </p:cNvSpPr>
              <p:nvPr/>
            </p:nvSpPr>
            <p:spPr bwMode="auto">
              <a:xfrm>
                <a:off x="10734774" y="6242355"/>
                <a:ext cx="66404" cy="398429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Rectangle 38"/>
              <p:cNvSpPr>
                <a:spLocks noChangeArrowheads="1"/>
              </p:cNvSpPr>
              <p:nvPr/>
            </p:nvSpPr>
            <p:spPr bwMode="auto">
              <a:xfrm>
                <a:off x="10750712" y="6529224"/>
                <a:ext cx="34530" cy="191246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Freeform 39"/>
              <p:cNvSpPr>
                <a:spLocks/>
              </p:cNvSpPr>
              <p:nvPr/>
            </p:nvSpPr>
            <p:spPr bwMode="auto">
              <a:xfrm>
                <a:off x="10277910" y="6160014"/>
                <a:ext cx="672015" cy="98280"/>
              </a:xfrm>
              <a:custGeom>
                <a:avLst/>
                <a:gdLst>
                  <a:gd name="T0" fmla="*/ 0 w 253"/>
                  <a:gd name="T1" fmla="*/ 0 h 37"/>
                  <a:gd name="T2" fmla="*/ 253 w 253"/>
                  <a:gd name="T3" fmla="*/ 0 h 37"/>
                  <a:gd name="T4" fmla="*/ 253 w 253"/>
                  <a:gd name="T5" fmla="*/ 37 h 37"/>
                  <a:gd name="T6" fmla="*/ 39 w 253"/>
                  <a:gd name="T7" fmla="*/ 37 h 37"/>
                  <a:gd name="T8" fmla="*/ 0 w 253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7">
                    <a:moveTo>
                      <a:pt x="0" y="0"/>
                    </a:moveTo>
                    <a:lnTo>
                      <a:pt x="253" y="0"/>
                    </a:lnTo>
                    <a:lnTo>
                      <a:pt x="253" y="37"/>
                    </a:lnTo>
                    <a:lnTo>
                      <a:pt x="39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Freeform 40"/>
              <p:cNvSpPr>
                <a:spLocks/>
              </p:cNvSpPr>
              <p:nvPr/>
            </p:nvSpPr>
            <p:spPr bwMode="auto">
              <a:xfrm>
                <a:off x="10564778" y="6160014"/>
                <a:ext cx="672015" cy="98280"/>
              </a:xfrm>
              <a:custGeom>
                <a:avLst/>
                <a:gdLst>
                  <a:gd name="T0" fmla="*/ 0 w 253"/>
                  <a:gd name="T1" fmla="*/ 0 h 37"/>
                  <a:gd name="T2" fmla="*/ 253 w 253"/>
                  <a:gd name="T3" fmla="*/ 0 h 37"/>
                  <a:gd name="T4" fmla="*/ 253 w 253"/>
                  <a:gd name="T5" fmla="*/ 37 h 37"/>
                  <a:gd name="T6" fmla="*/ 36 w 253"/>
                  <a:gd name="T7" fmla="*/ 37 h 37"/>
                  <a:gd name="T8" fmla="*/ 0 w 253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7">
                    <a:moveTo>
                      <a:pt x="0" y="0"/>
                    </a:moveTo>
                    <a:lnTo>
                      <a:pt x="253" y="0"/>
                    </a:lnTo>
                    <a:lnTo>
                      <a:pt x="253" y="37"/>
                    </a:lnTo>
                    <a:lnTo>
                      <a:pt x="36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Oval 41"/>
              <p:cNvSpPr>
                <a:spLocks noChangeArrowheads="1"/>
              </p:cNvSpPr>
              <p:nvPr/>
            </p:nvSpPr>
            <p:spPr bwMode="auto">
              <a:xfrm>
                <a:off x="10713525" y="6662034"/>
                <a:ext cx="116872" cy="119529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Oval 42"/>
              <p:cNvSpPr>
                <a:spLocks noChangeArrowheads="1"/>
              </p:cNvSpPr>
              <p:nvPr/>
            </p:nvSpPr>
            <p:spPr bwMode="auto">
              <a:xfrm>
                <a:off x="10394782" y="6662034"/>
                <a:ext cx="119528" cy="119529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Oval 43"/>
              <p:cNvSpPr>
                <a:spLocks noChangeArrowheads="1"/>
              </p:cNvSpPr>
              <p:nvPr/>
            </p:nvSpPr>
            <p:spPr bwMode="auto">
              <a:xfrm>
                <a:off x="11029612" y="6662034"/>
                <a:ext cx="119528" cy="119529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10285879" y="5660650"/>
                <a:ext cx="685297" cy="403741"/>
              </a:xfrm>
              <a:custGeom>
                <a:avLst/>
                <a:gdLst>
                  <a:gd name="T0" fmla="*/ 29 w 93"/>
                  <a:gd name="T1" fmla="*/ 0 h 55"/>
                  <a:gd name="T2" fmla="*/ 93 w 93"/>
                  <a:gd name="T3" fmla="*/ 0 h 55"/>
                  <a:gd name="T4" fmla="*/ 93 w 93"/>
                  <a:gd name="T5" fmla="*/ 6 h 55"/>
                  <a:gd name="T6" fmla="*/ 29 w 93"/>
                  <a:gd name="T7" fmla="*/ 6 h 55"/>
                  <a:gd name="T8" fmla="*/ 7 w 93"/>
                  <a:gd name="T9" fmla="*/ 29 h 55"/>
                  <a:gd name="T10" fmla="*/ 7 w 93"/>
                  <a:gd name="T11" fmla="*/ 55 h 55"/>
                  <a:gd name="T12" fmla="*/ 0 w 93"/>
                  <a:gd name="T13" fmla="*/ 55 h 55"/>
                  <a:gd name="T14" fmla="*/ 0 w 93"/>
                  <a:gd name="T15" fmla="*/ 29 h 55"/>
                  <a:gd name="T16" fmla="*/ 29 w 93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55">
                    <a:moveTo>
                      <a:pt x="29" y="0"/>
                    </a:moveTo>
                    <a:cubicBezTo>
                      <a:pt x="93" y="0"/>
                      <a:pt x="93" y="0"/>
                      <a:pt x="93" y="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17" y="6"/>
                      <a:pt x="7" y="17"/>
                      <a:pt x="7" y="29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Oval 46"/>
              <p:cNvSpPr>
                <a:spLocks noChangeArrowheads="1"/>
              </p:cNvSpPr>
              <p:nvPr/>
            </p:nvSpPr>
            <p:spPr bwMode="auto">
              <a:xfrm>
                <a:off x="10091976" y="6013923"/>
                <a:ext cx="193901" cy="191246"/>
              </a:xfrm>
              <a:prstGeom prst="ellipse">
                <a:avLst/>
              </a:prstGeom>
              <a:solidFill>
                <a:srgbClr val="4444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Rectangle 47"/>
              <p:cNvSpPr>
                <a:spLocks noChangeArrowheads="1"/>
              </p:cNvSpPr>
              <p:nvPr/>
            </p:nvSpPr>
            <p:spPr bwMode="auto">
              <a:xfrm>
                <a:off x="10187599" y="6013923"/>
                <a:ext cx="377179" cy="191246"/>
              </a:xfrm>
              <a:prstGeom prst="rect">
                <a:avLst/>
              </a:prstGeom>
              <a:solidFill>
                <a:srgbClr val="4444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Rectangle 48"/>
              <p:cNvSpPr>
                <a:spLocks noChangeArrowheads="1"/>
              </p:cNvSpPr>
              <p:nvPr/>
            </p:nvSpPr>
            <p:spPr bwMode="auto">
              <a:xfrm>
                <a:off x="10564778" y="6013923"/>
                <a:ext cx="767638" cy="191246"/>
              </a:xfrm>
              <a:prstGeom prst="rect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Oval 49"/>
              <p:cNvSpPr>
                <a:spLocks noChangeArrowheads="1"/>
              </p:cNvSpPr>
              <p:nvPr/>
            </p:nvSpPr>
            <p:spPr bwMode="auto">
              <a:xfrm>
                <a:off x="10477125" y="6013923"/>
                <a:ext cx="183276" cy="19124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Oval 50"/>
              <p:cNvSpPr>
                <a:spLocks noChangeArrowheads="1"/>
              </p:cNvSpPr>
              <p:nvPr/>
            </p:nvSpPr>
            <p:spPr bwMode="auto">
              <a:xfrm>
                <a:off x="11332418" y="4967384"/>
                <a:ext cx="191246" cy="19124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Freeform 51"/>
              <p:cNvSpPr>
                <a:spLocks/>
              </p:cNvSpPr>
              <p:nvPr/>
            </p:nvSpPr>
            <p:spPr bwMode="auto">
              <a:xfrm>
                <a:off x="11236795" y="4967384"/>
                <a:ext cx="191246" cy="1237785"/>
              </a:xfrm>
              <a:custGeom>
                <a:avLst/>
                <a:gdLst>
                  <a:gd name="T0" fmla="*/ 72 w 72"/>
                  <a:gd name="T1" fmla="*/ 0 h 466"/>
                  <a:gd name="T2" fmla="*/ 36 w 72"/>
                  <a:gd name="T3" fmla="*/ 466 h 466"/>
                  <a:gd name="T4" fmla="*/ 0 w 72"/>
                  <a:gd name="T5" fmla="*/ 466 h 466"/>
                  <a:gd name="T6" fmla="*/ 36 w 72"/>
                  <a:gd name="T7" fmla="*/ 0 h 466"/>
                  <a:gd name="T8" fmla="*/ 72 w 72"/>
                  <a:gd name="T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466">
                    <a:moveTo>
                      <a:pt x="72" y="0"/>
                    </a:moveTo>
                    <a:lnTo>
                      <a:pt x="36" y="466"/>
                    </a:lnTo>
                    <a:lnTo>
                      <a:pt x="0" y="466"/>
                    </a:lnTo>
                    <a:lnTo>
                      <a:pt x="36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Oval 52"/>
              <p:cNvSpPr>
                <a:spLocks noChangeArrowheads="1"/>
              </p:cNvSpPr>
              <p:nvPr/>
            </p:nvSpPr>
            <p:spPr bwMode="auto">
              <a:xfrm>
                <a:off x="10742744" y="6691253"/>
                <a:ext cx="58436" cy="5843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Oval 53"/>
              <p:cNvSpPr>
                <a:spLocks noChangeArrowheads="1"/>
              </p:cNvSpPr>
              <p:nvPr/>
            </p:nvSpPr>
            <p:spPr bwMode="auto">
              <a:xfrm>
                <a:off x="10424001" y="6691253"/>
                <a:ext cx="61092" cy="5843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Oval 54"/>
              <p:cNvSpPr>
                <a:spLocks noChangeArrowheads="1"/>
              </p:cNvSpPr>
              <p:nvPr/>
            </p:nvSpPr>
            <p:spPr bwMode="auto">
              <a:xfrm>
                <a:off x="11058830" y="6691253"/>
                <a:ext cx="58436" cy="5843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Freeform 83"/>
              <p:cNvSpPr>
                <a:spLocks/>
              </p:cNvSpPr>
              <p:nvPr/>
            </p:nvSpPr>
            <p:spPr bwMode="auto">
              <a:xfrm>
                <a:off x="10431969" y="5262222"/>
                <a:ext cx="509989" cy="0"/>
              </a:xfrm>
              <a:custGeom>
                <a:avLst/>
                <a:gdLst>
                  <a:gd name="T0" fmla="*/ 0 w 192"/>
                  <a:gd name="T1" fmla="*/ 192 w 192"/>
                  <a:gd name="T2" fmla="*/ 0 w 19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92">
                    <a:moveTo>
                      <a:pt x="0" y="0"/>
                    </a:moveTo>
                    <a:lnTo>
                      <a:pt x="1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Freeform 112"/>
              <p:cNvSpPr>
                <a:spLocks/>
              </p:cNvSpPr>
              <p:nvPr/>
            </p:nvSpPr>
            <p:spPr bwMode="auto">
              <a:xfrm>
                <a:off x="10543529" y="5594245"/>
                <a:ext cx="672015" cy="448897"/>
              </a:xfrm>
              <a:custGeom>
                <a:avLst/>
                <a:gdLst>
                  <a:gd name="T0" fmla="*/ 29 w 91"/>
                  <a:gd name="T1" fmla="*/ 0 h 61"/>
                  <a:gd name="T2" fmla="*/ 91 w 91"/>
                  <a:gd name="T3" fmla="*/ 0 h 61"/>
                  <a:gd name="T4" fmla="*/ 91 w 91"/>
                  <a:gd name="T5" fmla="*/ 7 h 61"/>
                  <a:gd name="T6" fmla="*/ 29 w 91"/>
                  <a:gd name="T7" fmla="*/ 7 h 61"/>
                  <a:gd name="T8" fmla="*/ 7 w 91"/>
                  <a:gd name="T9" fmla="*/ 29 h 61"/>
                  <a:gd name="T10" fmla="*/ 7 w 91"/>
                  <a:gd name="T11" fmla="*/ 61 h 61"/>
                  <a:gd name="T12" fmla="*/ 0 w 91"/>
                  <a:gd name="T13" fmla="*/ 61 h 61"/>
                  <a:gd name="T14" fmla="*/ 0 w 91"/>
                  <a:gd name="T15" fmla="*/ 29 h 61"/>
                  <a:gd name="T16" fmla="*/ 29 w 91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61">
                    <a:moveTo>
                      <a:pt x="29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17" y="7"/>
                      <a:pt x="7" y="17"/>
                      <a:pt x="7" y="29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29" name="Freeform 25"/>
          <p:cNvSpPr>
            <a:spLocks noChangeAspect="1" noEditPoints="1"/>
          </p:cNvSpPr>
          <p:nvPr/>
        </p:nvSpPr>
        <p:spPr bwMode="black">
          <a:xfrm>
            <a:off x="9535540" y="4043235"/>
            <a:ext cx="530246" cy="526698"/>
          </a:xfrm>
          <a:custGeom>
            <a:avLst/>
            <a:gdLst>
              <a:gd name="T0" fmla="*/ 216 w 352"/>
              <a:gd name="T1" fmla="*/ 36 h 352"/>
              <a:gd name="T2" fmla="*/ 252 w 352"/>
              <a:gd name="T3" fmla="*/ 68 h 352"/>
              <a:gd name="T4" fmla="*/ 216 w 352"/>
              <a:gd name="T5" fmla="*/ 100 h 352"/>
              <a:gd name="T6" fmla="*/ 252 w 352"/>
              <a:gd name="T7" fmla="*/ 112 h 352"/>
              <a:gd name="T8" fmla="*/ 216 w 352"/>
              <a:gd name="T9" fmla="*/ 144 h 352"/>
              <a:gd name="T10" fmla="*/ 252 w 352"/>
              <a:gd name="T11" fmla="*/ 156 h 352"/>
              <a:gd name="T12" fmla="*/ 216 w 352"/>
              <a:gd name="T13" fmla="*/ 188 h 352"/>
              <a:gd name="T14" fmla="*/ 252 w 352"/>
              <a:gd name="T15" fmla="*/ 200 h 352"/>
              <a:gd name="T16" fmla="*/ 216 w 352"/>
              <a:gd name="T17" fmla="*/ 232 h 352"/>
              <a:gd name="T18" fmla="*/ 252 w 352"/>
              <a:gd name="T19" fmla="*/ 244 h 352"/>
              <a:gd name="T20" fmla="*/ 216 w 352"/>
              <a:gd name="T21" fmla="*/ 276 h 352"/>
              <a:gd name="T22" fmla="*/ 344 w 352"/>
              <a:gd name="T23" fmla="*/ 308 h 352"/>
              <a:gd name="T24" fmla="*/ 352 w 352"/>
              <a:gd name="T25" fmla="*/ 44 h 352"/>
              <a:gd name="T26" fmla="*/ 320 w 352"/>
              <a:gd name="T27" fmla="*/ 276 h 352"/>
              <a:gd name="T28" fmla="*/ 264 w 352"/>
              <a:gd name="T29" fmla="*/ 244 h 352"/>
              <a:gd name="T30" fmla="*/ 320 w 352"/>
              <a:gd name="T31" fmla="*/ 276 h 352"/>
              <a:gd name="T32" fmla="*/ 264 w 352"/>
              <a:gd name="T33" fmla="*/ 232 h 352"/>
              <a:gd name="T34" fmla="*/ 320 w 352"/>
              <a:gd name="T35" fmla="*/ 200 h 352"/>
              <a:gd name="T36" fmla="*/ 320 w 352"/>
              <a:gd name="T37" fmla="*/ 188 h 352"/>
              <a:gd name="T38" fmla="*/ 264 w 352"/>
              <a:gd name="T39" fmla="*/ 156 h 352"/>
              <a:gd name="T40" fmla="*/ 320 w 352"/>
              <a:gd name="T41" fmla="*/ 188 h 352"/>
              <a:gd name="T42" fmla="*/ 264 w 352"/>
              <a:gd name="T43" fmla="*/ 144 h 352"/>
              <a:gd name="T44" fmla="*/ 320 w 352"/>
              <a:gd name="T45" fmla="*/ 112 h 352"/>
              <a:gd name="T46" fmla="*/ 320 w 352"/>
              <a:gd name="T47" fmla="*/ 100 h 352"/>
              <a:gd name="T48" fmla="*/ 264 w 352"/>
              <a:gd name="T49" fmla="*/ 68 h 352"/>
              <a:gd name="T50" fmla="*/ 320 w 352"/>
              <a:gd name="T51" fmla="*/ 100 h 352"/>
              <a:gd name="T52" fmla="*/ 0 w 352"/>
              <a:gd name="T53" fmla="*/ 316 h 352"/>
              <a:gd name="T54" fmla="*/ 208 w 352"/>
              <a:gd name="T55" fmla="*/ 0 h 352"/>
              <a:gd name="T56" fmla="*/ 120 w 352"/>
              <a:gd name="T57" fmla="*/ 246 h 352"/>
              <a:gd name="T58" fmla="*/ 100 w 352"/>
              <a:gd name="T59" fmla="*/ 199 h 352"/>
              <a:gd name="T60" fmla="*/ 99 w 352"/>
              <a:gd name="T61" fmla="*/ 194 h 352"/>
              <a:gd name="T62" fmla="*/ 98 w 352"/>
              <a:gd name="T63" fmla="*/ 191 h 352"/>
              <a:gd name="T64" fmla="*/ 97 w 352"/>
              <a:gd name="T65" fmla="*/ 195 h 352"/>
              <a:gd name="T66" fmla="*/ 96 w 352"/>
              <a:gd name="T67" fmla="*/ 200 h 352"/>
              <a:gd name="T68" fmla="*/ 49 w 352"/>
              <a:gd name="T69" fmla="*/ 242 h 352"/>
              <a:gd name="T70" fmla="*/ 52 w 352"/>
              <a:gd name="T71" fmla="*/ 110 h 352"/>
              <a:gd name="T72" fmla="*/ 96 w 352"/>
              <a:gd name="T73" fmla="*/ 148 h 352"/>
              <a:gd name="T74" fmla="*/ 98 w 352"/>
              <a:gd name="T75" fmla="*/ 154 h 352"/>
              <a:gd name="T76" fmla="*/ 99 w 352"/>
              <a:gd name="T77" fmla="*/ 160 h 352"/>
              <a:gd name="T78" fmla="*/ 100 w 352"/>
              <a:gd name="T79" fmla="*/ 158 h 352"/>
              <a:gd name="T80" fmla="*/ 102 w 352"/>
              <a:gd name="T81" fmla="*/ 152 h 352"/>
              <a:gd name="T82" fmla="*/ 121 w 352"/>
              <a:gd name="T83" fmla="*/ 106 h 352"/>
              <a:gd name="T84" fmla="*/ 116 w 352"/>
              <a:gd name="T85" fmla="*/ 175 h 352"/>
              <a:gd name="T86" fmla="*/ 120 w 352"/>
              <a:gd name="T87" fmla="*/ 24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2" h="352">
                <a:moveTo>
                  <a:pt x="344" y="36"/>
                </a:moveTo>
                <a:cubicBezTo>
                  <a:pt x="216" y="36"/>
                  <a:pt x="216" y="36"/>
                  <a:pt x="216" y="36"/>
                </a:cubicBezTo>
                <a:cubicBezTo>
                  <a:pt x="216" y="68"/>
                  <a:pt x="216" y="68"/>
                  <a:pt x="216" y="68"/>
                </a:cubicBezTo>
                <a:cubicBezTo>
                  <a:pt x="252" y="68"/>
                  <a:pt x="252" y="68"/>
                  <a:pt x="252" y="68"/>
                </a:cubicBezTo>
                <a:cubicBezTo>
                  <a:pt x="252" y="100"/>
                  <a:pt x="252" y="100"/>
                  <a:pt x="252" y="100"/>
                </a:cubicBezTo>
                <a:cubicBezTo>
                  <a:pt x="216" y="100"/>
                  <a:pt x="216" y="100"/>
                  <a:pt x="216" y="100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52" y="112"/>
                  <a:pt x="252" y="112"/>
                  <a:pt x="252" y="112"/>
                </a:cubicBezTo>
                <a:cubicBezTo>
                  <a:pt x="252" y="144"/>
                  <a:pt x="252" y="144"/>
                  <a:pt x="252" y="144"/>
                </a:cubicBezTo>
                <a:cubicBezTo>
                  <a:pt x="216" y="144"/>
                  <a:pt x="216" y="144"/>
                  <a:pt x="216" y="144"/>
                </a:cubicBezTo>
                <a:cubicBezTo>
                  <a:pt x="216" y="156"/>
                  <a:pt x="216" y="156"/>
                  <a:pt x="216" y="156"/>
                </a:cubicBezTo>
                <a:cubicBezTo>
                  <a:pt x="252" y="156"/>
                  <a:pt x="252" y="156"/>
                  <a:pt x="252" y="156"/>
                </a:cubicBezTo>
                <a:cubicBezTo>
                  <a:pt x="252" y="188"/>
                  <a:pt x="252" y="188"/>
                  <a:pt x="252" y="188"/>
                </a:cubicBezTo>
                <a:cubicBezTo>
                  <a:pt x="216" y="188"/>
                  <a:pt x="216" y="188"/>
                  <a:pt x="216" y="188"/>
                </a:cubicBezTo>
                <a:cubicBezTo>
                  <a:pt x="216" y="200"/>
                  <a:pt x="216" y="200"/>
                  <a:pt x="216" y="200"/>
                </a:cubicBezTo>
                <a:cubicBezTo>
                  <a:pt x="252" y="200"/>
                  <a:pt x="252" y="200"/>
                  <a:pt x="252" y="200"/>
                </a:cubicBezTo>
                <a:cubicBezTo>
                  <a:pt x="252" y="232"/>
                  <a:pt x="252" y="232"/>
                  <a:pt x="252" y="232"/>
                </a:cubicBezTo>
                <a:cubicBezTo>
                  <a:pt x="216" y="232"/>
                  <a:pt x="216" y="232"/>
                  <a:pt x="216" y="232"/>
                </a:cubicBezTo>
                <a:cubicBezTo>
                  <a:pt x="216" y="244"/>
                  <a:pt x="216" y="244"/>
                  <a:pt x="216" y="244"/>
                </a:cubicBezTo>
                <a:cubicBezTo>
                  <a:pt x="252" y="244"/>
                  <a:pt x="252" y="244"/>
                  <a:pt x="252" y="244"/>
                </a:cubicBezTo>
                <a:cubicBezTo>
                  <a:pt x="252" y="276"/>
                  <a:pt x="252" y="276"/>
                  <a:pt x="252" y="276"/>
                </a:cubicBezTo>
                <a:cubicBezTo>
                  <a:pt x="216" y="276"/>
                  <a:pt x="216" y="276"/>
                  <a:pt x="216" y="276"/>
                </a:cubicBezTo>
                <a:cubicBezTo>
                  <a:pt x="216" y="308"/>
                  <a:pt x="216" y="308"/>
                  <a:pt x="216" y="308"/>
                </a:cubicBezTo>
                <a:cubicBezTo>
                  <a:pt x="344" y="308"/>
                  <a:pt x="344" y="308"/>
                  <a:pt x="344" y="308"/>
                </a:cubicBezTo>
                <a:cubicBezTo>
                  <a:pt x="349" y="308"/>
                  <a:pt x="352" y="303"/>
                  <a:pt x="352" y="300"/>
                </a:cubicBezTo>
                <a:cubicBezTo>
                  <a:pt x="352" y="44"/>
                  <a:pt x="352" y="44"/>
                  <a:pt x="352" y="44"/>
                </a:cubicBezTo>
                <a:cubicBezTo>
                  <a:pt x="352" y="39"/>
                  <a:pt x="345" y="36"/>
                  <a:pt x="344" y="36"/>
                </a:cubicBezTo>
                <a:close/>
                <a:moveTo>
                  <a:pt x="320" y="276"/>
                </a:moveTo>
                <a:cubicBezTo>
                  <a:pt x="264" y="276"/>
                  <a:pt x="264" y="276"/>
                  <a:pt x="264" y="276"/>
                </a:cubicBezTo>
                <a:cubicBezTo>
                  <a:pt x="264" y="244"/>
                  <a:pt x="264" y="244"/>
                  <a:pt x="264" y="244"/>
                </a:cubicBezTo>
                <a:cubicBezTo>
                  <a:pt x="320" y="244"/>
                  <a:pt x="320" y="244"/>
                  <a:pt x="320" y="244"/>
                </a:cubicBezTo>
                <a:lnTo>
                  <a:pt x="320" y="276"/>
                </a:lnTo>
                <a:close/>
                <a:moveTo>
                  <a:pt x="320" y="232"/>
                </a:moveTo>
                <a:cubicBezTo>
                  <a:pt x="264" y="232"/>
                  <a:pt x="264" y="232"/>
                  <a:pt x="264" y="232"/>
                </a:cubicBezTo>
                <a:cubicBezTo>
                  <a:pt x="264" y="200"/>
                  <a:pt x="264" y="200"/>
                  <a:pt x="264" y="200"/>
                </a:cubicBezTo>
                <a:cubicBezTo>
                  <a:pt x="320" y="200"/>
                  <a:pt x="320" y="200"/>
                  <a:pt x="320" y="200"/>
                </a:cubicBezTo>
                <a:lnTo>
                  <a:pt x="320" y="232"/>
                </a:lnTo>
                <a:close/>
                <a:moveTo>
                  <a:pt x="320" y="188"/>
                </a:moveTo>
                <a:cubicBezTo>
                  <a:pt x="264" y="188"/>
                  <a:pt x="264" y="188"/>
                  <a:pt x="264" y="188"/>
                </a:cubicBezTo>
                <a:cubicBezTo>
                  <a:pt x="264" y="156"/>
                  <a:pt x="264" y="156"/>
                  <a:pt x="264" y="156"/>
                </a:cubicBezTo>
                <a:cubicBezTo>
                  <a:pt x="320" y="156"/>
                  <a:pt x="320" y="156"/>
                  <a:pt x="320" y="156"/>
                </a:cubicBezTo>
                <a:lnTo>
                  <a:pt x="320" y="188"/>
                </a:lnTo>
                <a:close/>
                <a:moveTo>
                  <a:pt x="320" y="144"/>
                </a:moveTo>
                <a:cubicBezTo>
                  <a:pt x="264" y="144"/>
                  <a:pt x="264" y="144"/>
                  <a:pt x="264" y="144"/>
                </a:cubicBezTo>
                <a:cubicBezTo>
                  <a:pt x="264" y="112"/>
                  <a:pt x="264" y="112"/>
                  <a:pt x="264" y="112"/>
                </a:cubicBezTo>
                <a:cubicBezTo>
                  <a:pt x="320" y="112"/>
                  <a:pt x="320" y="112"/>
                  <a:pt x="320" y="112"/>
                </a:cubicBezTo>
                <a:lnTo>
                  <a:pt x="320" y="144"/>
                </a:lnTo>
                <a:close/>
                <a:moveTo>
                  <a:pt x="320" y="100"/>
                </a:moveTo>
                <a:cubicBezTo>
                  <a:pt x="264" y="100"/>
                  <a:pt x="264" y="100"/>
                  <a:pt x="264" y="100"/>
                </a:cubicBezTo>
                <a:cubicBezTo>
                  <a:pt x="264" y="68"/>
                  <a:pt x="264" y="68"/>
                  <a:pt x="264" y="68"/>
                </a:cubicBezTo>
                <a:cubicBezTo>
                  <a:pt x="320" y="68"/>
                  <a:pt x="320" y="68"/>
                  <a:pt x="320" y="68"/>
                </a:cubicBezTo>
                <a:lnTo>
                  <a:pt x="320" y="100"/>
                </a:lnTo>
                <a:close/>
                <a:moveTo>
                  <a:pt x="0" y="36"/>
                </a:moveTo>
                <a:cubicBezTo>
                  <a:pt x="0" y="316"/>
                  <a:pt x="0" y="316"/>
                  <a:pt x="0" y="316"/>
                </a:cubicBezTo>
                <a:cubicBezTo>
                  <a:pt x="208" y="352"/>
                  <a:pt x="208" y="352"/>
                  <a:pt x="208" y="352"/>
                </a:cubicBezTo>
                <a:cubicBezTo>
                  <a:pt x="208" y="0"/>
                  <a:pt x="208" y="0"/>
                  <a:pt x="208" y="0"/>
                </a:cubicBezTo>
                <a:lnTo>
                  <a:pt x="0" y="36"/>
                </a:lnTo>
                <a:close/>
                <a:moveTo>
                  <a:pt x="120" y="246"/>
                </a:moveTo>
                <a:cubicBezTo>
                  <a:pt x="101" y="200"/>
                  <a:pt x="101" y="200"/>
                  <a:pt x="101" y="200"/>
                </a:cubicBezTo>
                <a:cubicBezTo>
                  <a:pt x="101" y="200"/>
                  <a:pt x="100" y="199"/>
                  <a:pt x="100" y="199"/>
                </a:cubicBezTo>
                <a:cubicBezTo>
                  <a:pt x="100" y="198"/>
                  <a:pt x="100" y="197"/>
                  <a:pt x="100" y="197"/>
                </a:cubicBezTo>
                <a:cubicBezTo>
                  <a:pt x="100" y="196"/>
                  <a:pt x="99" y="195"/>
                  <a:pt x="99" y="194"/>
                </a:cubicBezTo>
                <a:cubicBezTo>
                  <a:pt x="99" y="193"/>
                  <a:pt x="99" y="192"/>
                  <a:pt x="99" y="191"/>
                </a:cubicBezTo>
                <a:cubicBezTo>
                  <a:pt x="98" y="191"/>
                  <a:pt x="98" y="191"/>
                  <a:pt x="98" y="191"/>
                </a:cubicBezTo>
                <a:cubicBezTo>
                  <a:pt x="98" y="191"/>
                  <a:pt x="98" y="192"/>
                  <a:pt x="98" y="193"/>
                </a:cubicBezTo>
                <a:cubicBezTo>
                  <a:pt x="98" y="193"/>
                  <a:pt x="97" y="194"/>
                  <a:pt x="97" y="195"/>
                </a:cubicBezTo>
                <a:cubicBezTo>
                  <a:pt x="97" y="196"/>
                  <a:pt x="97" y="196"/>
                  <a:pt x="97" y="197"/>
                </a:cubicBezTo>
                <a:cubicBezTo>
                  <a:pt x="96" y="198"/>
                  <a:pt x="96" y="199"/>
                  <a:pt x="96" y="200"/>
                </a:cubicBezTo>
                <a:cubicBezTo>
                  <a:pt x="77" y="243"/>
                  <a:pt x="77" y="243"/>
                  <a:pt x="77" y="243"/>
                </a:cubicBezTo>
                <a:cubicBezTo>
                  <a:pt x="49" y="242"/>
                  <a:pt x="49" y="242"/>
                  <a:pt x="49" y="242"/>
                </a:cubicBezTo>
                <a:cubicBezTo>
                  <a:pt x="82" y="176"/>
                  <a:pt x="82" y="176"/>
                  <a:pt x="82" y="176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80" y="108"/>
                  <a:pt x="80" y="108"/>
                  <a:pt x="80" y="108"/>
                </a:cubicBezTo>
                <a:cubicBezTo>
                  <a:pt x="96" y="148"/>
                  <a:pt x="96" y="148"/>
                  <a:pt x="96" y="148"/>
                </a:cubicBezTo>
                <a:cubicBezTo>
                  <a:pt x="96" y="149"/>
                  <a:pt x="97" y="150"/>
                  <a:pt x="97" y="151"/>
                </a:cubicBezTo>
                <a:cubicBezTo>
                  <a:pt x="97" y="152"/>
                  <a:pt x="98" y="153"/>
                  <a:pt x="98" y="154"/>
                </a:cubicBezTo>
                <a:cubicBezTo>
                  <a:pt x="98" y="155"/>
                  <a:pt x="98" y="156"/>
                  <a:pt x="99" y="157"/>
                </a:cubicBezTo>
                <a:cubicBezTo>
                  <a:pt x="99" y="158"/>
                  <a:pt x="99" y="159"/>
                  <a:pt x="99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0" y="159"/>
                  <a:pt x="100" y="159"/>
                  <a:pt x="100" y="158"/>
                </a:cubicBezTo>
                <a:cubicBezTo>
                  <a:pt x="100" y="157"/>
                  <a:pt x="101" y="156"/>
                  <a:pt x="101" y="155"/>
                </a:cubicBezTo>
                <a:cubicBezTo>
                  <a:pt x="101" y="154"/>
                  <a:pt x="102" y="153"/>
                  <a:pt x="102" y="152"/>
                </a:cubicBezTo>
                <a:cubicBezTo>
                  <a:pt x="102" y="151"/>
                  <a:pt x="103" y="149"/>
                  <a:pt x="103" y="148"/>
                </a:cubicBezTo>
                <a:cubicBezTo>
                  <a:pt x="121" y="106"/>
                  <a:pt x="121" y="106"/>
                  <a:pt x="121" y="106"/>
                </a:cubicBezTo>
                <a:cubicBezTo>
                  <a:pt x="151" y="104"/>
                  <a:pt x="151" y="104"/>
                  <a:pt x="151" y="104"/>
                </a:cubicBezTo>
                <a:cubicBezTo>
                  <a:pt x="116" y="175"/>
                  <a:pt x="116" y="175"/>
                  <a:pt x="116" y="175"/>
                </a:cubicBezTo>
                <a:cubicBezTo>
                  <a:pt x="152" y="248"/>
                  <a:pt x="152" y="248"/>
                  <a:pt x="152" y="248"/>
                </a:cubicBezTo>
                <a:lnTo>
                  <a:pt x="120" y="24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reeform 9"/>
          <p:cNvSpPr>
            <a:spLocks/>
          </p:cNvSpPr>
          <p:nvPr/>
        </p:nvSpPr>
        <p:spPr bwMode="auto">
          <a:xfrm>
            <a:off x="422276" y="1851990"/>
            <a:ext cx="1131887" cy="1736725"/>
          </a:xfrm>
          <a:custGeom>
            <a:avLst/>
            <a:gdLst>
              <a:gd name="T0" fmla="*/ 287 w 287"/>
              <a:gd name="T1" fmla="*/ 313 h 443"/>
              <a:gd name="T2" fmla="*/ 242 w 287"/>
              <a:gd name="T3" fmla="*/ 409 h 443"/>
              <a:gd name="T4" fmla="*/ 114 w 287"/>
              <a:gd name="T5" fmla="*/ 443 h 443"/>
              <a:gd name="T6" fmla="*/ 52 w 287"/>
              <a:gd name="T7" fmla="*/ 438 h 443"/>
              <a:gd name="T8" fmla="*/ 0 w 287"/>
              <a:gd name="T9" fmla="*/ 424 h 443"/>
              <a:gd name="T10" fmla="*/ 0 w 287"/>
              <a:gd name="T11" fmla="*/ 324 h 443"/>
              <a:gd name="T12" fmla="*/ 46 w 287"/>
              <a:gd name="T13" fmla="*/ 343 h 443"/>
              <a:gd name="T14" fmla="*/ 98 w 287"/>
              <a:gd name="T15" fmla="*/ 350 h 443"/>
              <a:gd name="T16" fmla="*/ 144 w 287"/>
              <a:gd name="T17" fmla="*/ 339 h 443"/>
              <a:gd name="T18" fmla="*/ 161 w 287"/>
              <a:gd name="T19" fmla="*/ 308 h 443"/>
              <a:gd name="T20" fmla="*/ 141 w 287"/>
              <a:gd name="T21" fmla="*/ 275 h 443"/>
              <a:gd name="T22" fmla="*/ 85 w 287"/>
              <a:gd name="T23" fmla="*/ 264 h 443"/>
              <a:gd name="T24" fmla="*/ 43 w 287"/>
              <a:gd name="T25" fmla="*/ 264 h 443"/>
              <a:gd name="T26" fmla="*/ 43 w 287"/>
              <a:gd name="T27" fmla="*/ 170 h 443"/>
              <a:gd name="T28" fmla="*/ 80 w 287"/>
              <a:gd name="T29" fmla="*/ 170 h 443"/>
              <a:gd name="T30" fmla="*/ 133 w 287"/>
              <a:gd name="T31" fmla="*/ 159 h 443"/>
              <a:gd name="T32" fmla="*/ 150 w 287"/>
              <a:gd name="T33" fmla="*/ 130 h 443"/>
              <a:gd name="T34" fmla="*/ 137 w 287"/>
              <a:gd name="T35" fmla="*/ 103 h 443"/>
              <a:gd name="T36" fmla="*/ 98 w 287"/>
              <a:gd name="T37" fmla="*/ 93 h 443"/>
              <a:gd name="T38" fmla="*/ 14 w 287"/>
              <a:gd name="T39" fmla="*/ 117 h 443"/>
              <a:gd name="T40" fmla="*/ 14 w 287"/>
              <a:gd name="T41" fmla="*/ 21 h 443"/>
              <a:gd name="T42" fmla="*/ 124 w 287"/>
              <a:gd name="T43" fmla="*/ 0 h 443"/>
              <a:gd name="T44" fmla="*/ 235 w 287"/>
              <a:gd name="T45" fmla="*/ 29 h 443"/>
              <a:gd name="T46" fmla="*/ 276 w 287"/>
              <a:gd name="T47" fmla="*/ 109 h 443"/>
              <a:gd name="T48" fmla="*/ 254 w 287"/>
              <a:gd name="T49" fmla="*/ 177 h 443"/>
              <a:gd name="T50" fmla="*/ 193 w 287"/>
              <a:gd name="T51" fmla="*/ 212 h 443"/>
              <a:gd name="T52" fmla="*/ 193 w 287"/>
              <a:gd name="T53" fmla="*/ 214 h 443"/>
              <a:gd name="T54" fmla="*/ 262 w 287"/>
              <a:gd name="T55" fmla="*/ 247 h 443"/>
              <a:gd name="T56" fmla="*/ 287 w 287"/>
              <a:gd name="T57" fmla="*/ 31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7" h="443">
                <a:moveTo>
                  <a:pt x="287" y="313"/>
                </a:moveTo>
                <a:cubicBezTo>
                  <a:pt x="287" y="354"/>
                  <a:pt x="272" y="386"/>
                  <a:pt x="242" y="409"/>
                </a:cubicBezTo>
                <a:cubicBezTo>
                  <a:pt x="212" y="432"/>
                  <a:pt x="169" y="443"/>
                  <a:pt x="114" y="443"/>
                </a:cubicBezTo>
                <a:cubicBezTo>
                  <a:pt x="93" y="443"/>
                  <a:pt x="72" y="441"/>
                  <a:pt x="52" y="438"/>
                </a:cubicBezTo>
                <a:cubicBezTo>
                  <a:pt x="32" y="434"/>
                  <a:pt x="14" y="430"/>
                  <a:pt x="0" y="424"/>
                </a:cubicBezTo>
                <a:cubicBezTo>
                  <a:pt x="0" y="324"/>
                  <a:pt x="0" y="324"/>
                  <a:pt x="0" y="324"/>
                </a:cubicBezTo>
                <a:cubicBezTo>
                  <a:pt x="13" y="332"/>
                  <a:pt x="28" y="338"/>
                  <a:pt x="46" y="343"/>
                </a:cubicBezTo>
                <a:cubicBezTo>
                  <a:pt x="63" y="348"/>
                  <a:pt x="80" y="350"/>
                  <a:pt x="98" y="350"/>
                </a:cubicBezTo>
                <a:cubicBezTo>
                  <a:pt x="118" y="350"/>
                  <a:pt x="133" y="346"/>
                  <a:pt x="144" y="339"/>
                </a:cubicBezTo>
                <a:cubicBezTo>
                  <a:pt x="155" y="332"/>
                  <a:pt x="161" y="321"/>
                  <a:pt x="161" y="308"/>
                </a:cubicBezTo>
                <a:cubicBezTo>
                  <a:pt x="161" y="294"/>
                  <a:pt x="154" y="283"/>
                  <a:pt x="141" y="275"/>
                </a:cubicBezTo>
                <a:cubicBezTo>
                  <a:pt x="127" y="268"/>
                  <a:pt x="109" y="264"/>
                  <a:pt x="85" y="264"/>
                </a:cubicBezTo>
                <a:cubicBezTo>
                  <a:pt x="43" y="264"/>
                  <a:pt x="43" y="264"/>
                  <a:pt x="43" y="264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80" y="170"/>
                  <a:pt x="80" y="170"/>
                  <a:pt x="80" y="170"/>
                </a:cubicBezTo>
                <a:cubicBezTo>
                  <a:pt x="104" y="170"/>
                  <a:pt x="122" y="166"/>
                  <a:pt x="133" y="159"/>
                </a:cubicBezTo>
                <a:cubicBezTo>
                  <a:pt x="145" y="151"/>
                  <a:pt x="150" y="142"/>
                  <a:pt x="150" y="130"/>
                </a:cubicBezTo>
                <a:cubicBezTo>
                  <a:pt x="150" y="118"/>
                  <a:pt x="146" y="109"/>
                  <a:pt x="137" y="103"/>
                </a:cubicBezTo>
                <a:cubicBezTo>
                  <a:pt x="129" y="96"/>
                  <a:pt x="115" y="93"/>
                  <a:pt x="98" y="93"/>
                </a:cubicBezTo>
                <a:cubicBezTo>
                  <a:pt x="70" y="93"/>
                  <a:pt x="42" y="101"/>
                  <a:pt x="14" y="117"/>
                </a:cubicBezTo>
                <a:cubicBezTo>
                  <a:pt x="14" y="21"/>
                  <a:pt x="14" y="21"/>
                  <a:pt x="14" y="21"/>
                </a:cubicBezTo>
                <a:cubicBezTo>
                  <a:pt x="49" y="7"/>
                  <a:pt x="86" y="0"/>
                  <a:pt x="124" y="0"/>
                </a:cubicBezTo>
                <a:cubicBezTo>
                  <a:pt x="171" y="0"/>
                  <a:pt x="208" y="10"/>
                  <a:pt x="235" y="29"/>
                </a:cubicBezTo>
                <a:cubicBezTo>
                  <a:pt x="262" y="48"/>
                  <a:pt x="276" y="75"/>
                  <a:pt x="276" y="109"/>
                </a:cubicBezTo>
                <a:cubicBezTo>
                  <a:pt x="276" y="136"/>
                  <a:pt x="268" y="158"/>
                  <a:pt x="254" y="177"/>
                </a:cubicBezTo>
                <a:cubicBezTo>
                  <a:pt x="240" y="195"/>
                  <a:pt x="219" y="207"/>
                  <a:pt x="193" y="212"/>
                </a:cubicBezTo>
                <a:cubicBezTo>
                  <a:pt x="193" y="214"/>
                  <a:pt x="193" y="214"/>
                  <a:pt x="193" y="214"/>
                </a:cubicBezTo>
                <a:cubicBezTo>
                  <a:pt x="222" y="218"/>
                  <a:pt x="245" y="229"/>
                  <a:pt x="262" y="247"/>
                </a:cubicBezTo>
                <a:cubicBezTo>
                  <a:pt x="278" y="265"/>
                  <a:pt x="287" y="287"/>
                  <a:pt x="287" y="313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1" name="Freeform 70"/>
          <p:cNvSpPr>
            <a:spLocks noChangeAspect="1" noEditPoints="1"/>
          </p:cNvSpPr>
          <p:nvPr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00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95968">
                      <a:schemeClr val="tx1"/>
                    </a:gs>
                    <a:gs pos="87903">
                      <a:schemeClr val="tx1"/>
                    </a:gs>
                  </a:gsLst>
                  <a:lin ang="5400000" scaled="0"/>
                </a:gradFill>
              </a:rPr>
              <a:t>Getting started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837817" y="167118"/>
            <a:ext cx="1506833" cy="287338"/>
            <a:chOff x="10837817" y="167118"/>
            <a:chExt cx="1506833" cy="287338"/>
          </a:xfrm>
        </p:grpSpPr>
        <p:sp>
          <p:nvSpPr>
            <p:cNvPr id="6" name="TextBox 5"/>
            <p:cNvSpPr txBox="1"/>
            <p:nvPr/>
          </p:nvSpPr>
          <p:spPr>
            <a:xfrm>
              <a:off x="10837817" y="167118"/>
              <a:ext cx="1506833" cy="287338"/>
            </a:xfrm>
            <a:prstGeom prst="rect">
              <a:avLst/>
            </a:prstGeom>
            <a:noFill/>
          </p:spPr>
          <p:txBody>
            <a:bodyPr wrap="square" lIns="146304" tIns="91440" rIns="146304" bIns="9144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8367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</a:rPr>
                <a:t>Getting started</a:t>
              </a: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0853698" y="272377"/>
              <a:ext cx="88891" cy="136391"/>
            </a:xfrm>
            <a:custGeom>
              <a:avLst/>
              <a:gdLst>
                <a:gd name="T0" fmla="*/ 287 w 287"/>
                <a:gd name="T1" fmla="*/ 313 h 443"/>
                <a:gd name="T2" fmla="*/ 242 w 287"/>
                <a:gd name="T3" fmla="*/ 409 h 443"/>
                <a:gd name="T4" fmla="*/ 114 w 287"/>
                <a:gd name="T5" fmla="*/ 443 h 443"/>
                <a:gd name="T6" fmla="*/ 52 w 287"/>
                <a:gd name="T7" fmla="*/ 438 h 443"/>
                <a:gd name="T8" fmla="*/ 0 w 287"/>
                <a:gd name="T9" fmla="*/ 424 h 443"/>
                <a:gd name="T10" fmla="*/ 0 w 287"/>
                <a:gd name="T11" fmla="*/ 324 h 443"/>
                <a:gd name="T12" fmla="*/ 46 w 287"/>
                <a:gd name="T13" fmla="*/ 343 h 443"/>
                <a:gd name="T14" fmla="*/ 98 w 287"/>
                <a:gd name="T15" fmla="*/ 350 h 443"/>
                <a:gd name="T16" fmla="*/ 144 w 287"/>
                <a:gd name="T17" fmla="*/ 339 h 443"/>
                <a:gd name="T18" fmla="*/ 161 w 287"/>
                <a:gd name="T19" fmla="*/ 308 h 443"/>
                <a:gd name="T20" fmla="*/ 141 w 287"/>
                <a:gd name="T21" fmla="*/ 275 h 443"/>
                <a:gd name="T22" fmla="*/ 85 w 287"/>
                <a:gd name="T23" fmla="*/ 264 h 443"/>
                <a:gd name="T24" fmla="*/ 43 w 287"/>
                <a:gd name="T25" fmla="*/ 264 h 443"/>
                <a:gd name="T26" fmla="*/ 43 w 287"/>
                <a:gd name="T27" fmla="*/ 170 h 443"/>
                <a:gd name="T28" fmla="*/ 80 w 287"/>
                <a:gd name="T29" fmla="*/ 170 h 443"/>
                <a:gd name="T30" fmla="*/ 133 w 287"/>
                <a:gd name="T31" fmla="*/ 159 h 443"/>
                <a:gd name="T32" fmla="*/ 150 w 287"/>
                <a:gd name="T33" fmla="*/ 130 h 443"/>
                <a:gd name="T34" fmla="*/ 137 w 287"/>
                <a:gd name="T35" fmla="*/ 103 h 443"/>
                <a:gd name="T36" fmla="*/ 98 w 287"/>
                <a:gd name="T37" fmla="*/ 93 h 443"/>
                <a:gd name="T38" fmla="*/ 14 w 287"/>
                <a:gd name="T39" fmla="*/ 117 h 443"/>
                <a:gd name="T40" fmla="*/ 14 w 287"/>
                <a:gd name="T41" fmla="*/ 21 h 443"/>
                <a:gd name="T42" fmla="*/ 124 w 287"/>
                <a:gd name="T43" fmla="*/ 0 h 443"/>
                <a:gd name="T44" fmla="*/ 235 w 287"/>
                <a:gd name="T45" fmla="*/ 29 h 443"/>
                <a:gd name="T46" fmla="*/ 276 w 287"/>
                <a:gd name="T47" fmla="*/ 109 h 443"/>
                <a:gd name="T48" fmla="*/ 254 w 287"/>
                <a:gd name="T49" fmla="*/ 177 h 443"/>
                <a:gd name="T50" fmla="*/ 193 w 287"/>
                <a:gd name="T51" fmla="*/ 212 h 443"/>
                <a:gd name="T52" fmla="*/ 193 w 287"/>
                <a:gd name="T53" fmla="*/ 214 h 443"/>
                <a:gd name="T54" fmla="*/ 262 w 287"/>
                <a:gd name="T55" fmla="*/ 247 h 443"/>
                <a:gd name="T56" fmla="*/ 287 w 287"/>
                <a:gd name="T57" fmla="*/ 31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7" h="443">
                  <a:moveTo>
                    <a:pt x="287" y="313"/>
                  </a:moveTo>
                  <a:cubicBezTo>
                    <a:pt x="287" y="354"/>
                    <a:pt x="272" y="386"/>
                    <a:pt x="242" y="409"/>
                  </a:cubicBezTo>
                  <a:cubicBezTo>
                    <a:pt x="212" y="432"/>
                    <a:pt x="169" y="443"/>
                    <a:pt x="114" y="443"/>
                  </a:cubicBezTo>
                  <a:cubicBezTo>
                    <a:pt x="93" y="443"/>
                    <a:pt x="72" y="441"/>
                    <a:pt x="52" y="438"/>
                  </a:cubicBezTo>
                  <a:cubicBezTo>
                    <a:pt x="32" y="434"/>
                    <a:pt x="14" y="430"/>
                    <a:pt x="0" y="4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3" y="332"/>
                    <a:pt x="28" y="338"/>
                    <a:pt x="46" y="343"/>
                  </a:cubicBezTo>
                  <a:cubicBezTo>
                    <a:pt x="63" y="348"/>
                    <a:pt x="80" y="350"/>
                    <a:pt x="98" y="350"/>
                  </a:cubicBezTo>
                  <a:cubicBezTo>
                    <a:pt x="118" y="350"/>
                    <a:pt x="133" y="346"/>
                    <a:pt x="144" y="339"/>
                  </a:cubicBezTo>
                  <a:cubicBezTo>
                    <a:pt x="155" y="332"/>
                    <a:pt x="161" y="321"/>
                    <a:pt x="161" y="308"/>
                  </a:cubicBezTo>
                  <a:cubicBezTo>
                    <a:pt x="161" y="294"/>
                    <a:pt x="154" y="283"/>
                    <a:pt x="141" y="275"/>
                  </a:cubicBezTo>
                  <a:cubicBezTo>
                    <a:pt x="127" y="268"/>
                    <a:pt x="109" y="264"/>
                    <a:pt x="85" y="264"/>
                  </a:cubicBezTo>
                  <a:cubicBezTo>
                    <a:pt x="43" y="264"/>
                    <a:pt x="43" y="264"/>
                    <a:pt x="43" y="264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80" y="170"/>
                    <a:pt x="80" y="170"/>
                    <a:pt x="80" y="170"/>
                  </a:cubicBezTo>
                  <a:cubicBezTo>
                    <a:pt x="104" y="170"/>
                    <a:pt x="122" y="166"/>
                    <a:pt x="133" y="159"/>
                  </a:cubicBezTo>
                  <a:cubicBezTo>
                    <a:pt x="145" y="151"/>
                    <a:pt x="150" y="142"/>
                    <a:pt x="150" y="130"/>
                  </a:cubicBezTo>
                  <a:cubicBezTo>
                    <a:pt x="150" y="118"/>
                    <a:pt x="146" y="109"/>
                    <a:pt x="137" y="103"/>
                  </a:cubicBezTo>
                  <a:cubicBezTo>
                    <a:pt x="129" y="96"/>
                    <a:pt x="115" y="93"/>
                    <a:pt x="98" y="93"/>
                  </a:cubicBezTo>
                  <a:cubicBezTo>
                    <a:pt x="70" y="93"/>
                    <a:pt x="42" y="101"/>
                    <a:pt x="14" y="117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49" y="7"/>
                    <a:pt x="86" y="0"/>
                    <a:pt x="124" y="0"/>
                  </a:cubicBezTo>
                  <a:cubicBezTo>
                    <a:pt x="171" y="0"/>
                    <a:pt x="208" y="10"/>
                    <a:pt x="235" y="29"/>
                  </a:cubicBezTo>
                  <a:cubicBezTo>
                    <a:pt x="262" y="48"/>
                    <a:pt x="276" y="75"/>
                    <a:pt x="276" y="109"/>
                  </a:cubicBezTo>
                  <a:cubicBezTo>
                    <a:pt x="276" y="136"/>
                    <a:pt x="268" y="158"/>
                    <a:pt x="254" y="177"/>
                  </a:cubicBezTo>
                  <a:cubicBezTo>
                    <a:pt x="240" y="195"/>
                    <a:pt x="219" y="207"/>
                    <a:pt x="193" y="212"/>
                  </a:cubicBezTo>
                  <a:cubicBezTo>
                    <a:pt x="193" y="214"/>
                    <a:pt x="193" y="214"/>
                    <a:pt x="193" y="214"/>
                  </a:cubicBezTo>
                  <a:cubicBezTo>
                    <a:pt x="222" y="218"/>
                    <a:pt x="245" y="229"/>
                    <a:pt x="262" y="247"/>
                  </a:cubicBezTo>
                  <a:cubicBezTo>
                    <a:pt x="278" y="265"/>
                    <a:pt x="287" y="287"/>
                    <a:pt x="287" y="31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" name="Rectangle 6"/>
          <p:cNvSpPr/>
          <p:nvPr/>
        </p:nvSpPr>
        <p:spPr bwMode="auto">
          <a:xfrm>
            <a:off x="274638" y="6383720"/>
            <a:ext cx="4005262" cy="38538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eeform 7"/>
          <p:cNvSpPr>
            <a:spLocks noChangeAspect="1" noEditPoints="1"/>
          </p:cNvSpPr>
          <p:nvPr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9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6035359" y="6240432"/>
            <a:ext cx="1280146" cy="75409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0" y="0"/>
            <a:ext cx="6675438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742848"/>
            <a:ext cx="5922168" cy="4093428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In-browser web editor for building client-side Office add-ins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Uses Office Online and </a:t>
            </a:r>
            <a:b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OneDrive for file storage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Intellisense for JavaScript </a:t>
            </a:r>
            <a:b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and HTML5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Allows for sharing and exporting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Doesn’t expose full add-in manifest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9" cy="917575"/>
          </a:xfrm>
        </p:spPr>
        <p:txBody>
          <a:bodyPr/>
          <a:lstStyle/>
          <a:p>
            <a:r>
              <a:rPr lang="en-US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Development options Napa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189"/>
          <a:stretch/>
        </p:blipFill>
        <p:spPr>
          <a:xfrm>
            <a:off x="6858625" y="1862543"/>
            <a:ext cx="5120650" cy="326943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837817" y="167118"/>
            <a:ext cx="1506833" cy="287338"/>
            <a:chOff x="10837817" y="167118"/>
            <a:chExt cx="1506833" cy="287338"/>
          </a:xfrm>
        </p:grpSpPr>
        <p:sp>
          <p:nvSpPr>
            <p:cNvPr id="9" name="TextBox 8"/>
            <p:cNvSpPr txBox="1"/>
            <p:nvPr/>
          </p:nvSpPr>
          <p:spPr>
            <a:xfrm>
              <a:off x="10837817" y="167118"/>
              <a:ext cx="1506833" cy="287338"/>
            </a:xfrm>
            <a:prstGeom prst="rect">
              <a:avLst/>
            </a:prstGeom>
            <a:noFill/>
          </p:spPr>
          <p:txBody>
            <a:bodyPr wrap="square" lIns="146304" tIns="91440" rIns="146304" bIns="9144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8367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</a:rPr>
                <a:t>Getting started</a:t>
              </a: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0853698" y="277140"/>
              <a:ext cx="88891" cy="136391"/>
            </a:xfrm>
            <a:custGeom>
              <a:avLst/>
              <a:gdLst>
                <a:gd name="T0" fmla="*/ 287 w 287"/>
                <a:gd name="T1" fmla="*/ 313 h 443"/>
                <a:gd name="T2" fmla="*/ 242 w 287"/>
                <a:gd name="T3" fmla="*/ 409 h 443"/>
                <a:gd name="T4" fmla="*/ 114 w 287"/>
                <a:gd name="T5" fmla="*/ 443 h 443"/>
                <a:gd name="T6" fmla="*/ 52 w 287"/>
                <a:gd name="T7" fmla="*/ 438 h 443"/>
                <a:gd name="T8" fmla="*/ 0 w 287"/>
                <a:gd name="T9" fmla="*/ 424 h 443"/>
                <a:gd name="T10" fmla="*/ 0 w 287"/>
                <a:gd name="T11" fmla="*/ 324 h 443"/>
                <a:gd name="T12" fmla="*/ 46 w 287"/>
                <a:gd name="T13" fmla="*/ 343 h 443"/>
                <a:gd name="T14" fmla="*/ 98 w 287"/>
                <a:gd name="T15" fmla="*/ 350 h 443"/>
                <a:gd name="T16" fmla="*/ 144 w 287"/>
                <a:gd name="T17" fmla="*/ 339 h 443"/>
                <a:gd name="T18" fmla="*/ 161 w 287"/>
                <a:gd name="T19" fmla="*/ 308 h 443"/>
                <a:gd name="T20" fmla="*/ 141 w 287"/>
                <a:gd name="T21" fmla="*/ 275 h 443"/>
                <a:gd name="T22" fmla="*/ 85 w 287"/>
                <a:gd name="T23" fmla="*/ 264 h 443"/>
                <a:gd name="T24" fmla="*/ 43 w 287"/>
                <a:gd name="T25" fmla="*/ 264 h 443"/>
                <a:gd name="T26" fmla="*/ 43 w 287"/>
                <a:gd name="T27" fmla="*/ 170 h 443"/>
                <a:gd name="T28" fmla="*/ 80 w 287"/>
                <a:gd name="T29" fmla="*/ 170 h 443"/>
                <a:gd name="T30" fmla="*/ 133 w 287"/>
                <a:gd name="T31" fmla="*/ 159 h 443"/>
                <a:gd name="T32" fmla="*/ 150 w 287"/>
                <a:gd name="T33" fmla="*/ 130 h 443"/>
                <a:gd name="T34" fmla="*/ 137 w 287"/>
                <a:gd name="T35" fmla="*/ 103 h 443"/>
                <a:gd name="T36" fmla="*/ 98 w 287"/>
                <a:gd name="T37" fmla="*/ 93 h 443"/>
                <a:gd name="T38" fmla="*/ 14 w 287"/>
                <a:gd name="T39" fmla="*/ 117 h 443"/>
                <a:gd name="T40" fmla="*/ 14 w 287"/>
                <a:gd name="T41" fmla="*/ 21 h 443"/>
                <a:gd name="T42" fmla="*/ 124 w 287"/>
                <a:gd name="T43" fmla="*/ 0 h 443"/>
                <a:gd name="T44" fmla="*/ 235 w 287"/>
                <a:gd name="T45" fmla="*/ 29 h 443"/>
                <a:gd name="T46" fmla="*/ 276 w 287"/>
                <a:gd name="T47" fmla="*/ 109 h 443"/>
                <a:gd name="T48" fmla="*/ 254 w 287"/>
                <a:gd name="T49" fmla="*/ 177 h 443"/>
                <a:gd name="T50" fmla="*/ 193 w 287"/>
                <a:gd name="T51" fmla="*/ 212 h 443"/>
                <a:gd name="T52" fmla="*/ 193 w 287"/>
                <a:gd name="T53" fmla="*/ 214 h 443"/>
                <a:gd name="T54" fmla="*/ 262 w 287"/>
                <a:gd name="T55" fmla="*/ 247 h 443"/>
                <a:gd name="T56" fmla="*/ 287 w 287"/>
                <a:gd name="T57" fmla="*/ 31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7" h="443">
                  <a:moveTo>
                    <a:pt x="287" y="313"/>
                  </a:moveTo>
                  <a:cubicBezTo>
                    <a:pt x="287" y="354"/>
                    <a:pt x="272" y="386"/>
                    <a:pt x="242" y="409"/>
                  </a:cubicBezTo>
                  <a:cubicBezTo>
                    <a:pt x="212" y="432"/>
                    <a:pt x="169" y="443"/>
                    <a:pt x="114" y="443"/>
                  </a:cubicBezTo>
                  <a:cubicBezTo>
                    <a:pt x="93" y="443"/>
                    <a:pt x="72" y="441"/>
                    <a:pt x="52" y="438"/>
                  </a:cubicBezTo>
                  <a:cubicBezTo>
                    <a:pt x="32" y="434"/>
                    <a:pt x="14" y="430"/>
                    <a:pt x="0" y="4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3" y="332"/>
                    <a:pt x="28" y="338"/>
                    <a:pt x="46" y="343"/>
                  </a:cubicBezTo>
                  <a:cubicBezTo>
                    <a:pt x="63" y="348"/>
                    <a:pt x="80" y="350"/>
                    <a:pt x="98" y="350"/>
                  </a:cubicBezTo>
                  <a:cubicBezTo>
                    <a:pt x="118" y="350"/>
                    <a:pt x="133" y="346"/>
                    <a:pt x="144" y="339"/>
                  </a:cubicBezTo>
                  <a:cubicBezTo>
                    <a:pt x="155" y="332"/>
                    <a:pt x="161" y="321"/>
                    <a:pt x="161" y="308"/>
                  </a:cubicBezTo>
                  <a:cubicBezTo>
                    <a:pt x="161" y="294"/>
                    <a:pt x="154" y="283"/>
                    <a:pt x="141" y="275"/>
                  </a:cubicBezTo>
                  <a:cubicBezTo>
                    <a:pt x="127" y="268"/>
                    <a:pt x="109" y="264"/>
                    <a:pt x="85" y="264"/>
                  </a:cubicBezTo>
                  <a:cubicBezTo>
                    <a:pt x="43" y="264"/>
                    <a:pt x="43" y="264"/>
                    <a:pt x="43" y="264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80" y="170"/>
                    <a:pt x="80" y="170"/>
                    <a:pt x="80" y="170"/>
                  </a:cubicBezTo>
                  <a:cubicBezTo>
                    <a:pt x="104" y="170"/>
                    <a:pt x="122" y="166"/>
                    <a:pt x="133" y="159"/>
                  </a:cubicBezTo>
                  <a:cubicBezTo>
                    <a:pt x="145" y="151"/>
                    <a:pt x="150" y="142"/>
                    <a:pt x="150" y="130"/>
                  </a:cubicBezTo>
                  <a:cubicBezTo>
                    <a:pt x="150" y="118"/>
                    <a:pt x="146" y="109"/>
                    <a:pt x="137" y="103"/>
                  </a:cubicBezTo>
                  <a:cubicBezTo>
                    <a:pt x="129" y="96"/>
                    <a:pt x="115" y="93"/>
                    <a:pt x="98" y="93"/>
                  </a:cubicBezTo>
                  <a:cubicBezTo>
                    <a:pt x="70" y="93"/>
                    <a:pt x="42" y="101"/>
                    <a:pt x="14" y="117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49" y="7"/>
                    <a:pt x="86" y="0"/>
                    <a:pt x="124" y="0"/>
                  </a:cubicBezTo>
                  <a:cubicBezTo>
                    <a:pt x="171" y="0"/>
                    <a:pt x="208" y="10"/>
                    <a:pt x="235" y="29"/>
                  </a:cubicBezTo>
                  <a:cubicBezTo>
                    <a:pt x="262" y="48"/>
                    <a:pt x="276" y="75"/>
                    <a:pt x="276" y="109"/>
                  </a:cubicBezTo>
                  <a:cubicBezTo>
                    <a:pt x="276" y="136"/>
                    <a:pt x="268" y="158"/>
                    <a:pt x="254" y="177"/>
                  </a:cubicBezTo>
                  <a:cubicBezTo>
                    <a:pt x="240" y="195"/>
                    <a:pt x="219" y="207"/>
                    <a:pt x="193" y="212"/>
                  </a:cubicBezTo>
                  <a:cubicBezTo>
                    <a:pt x="193" y="214"/>
                    <a:pt x="193" y="214"/>
                    <a:pt x="193" y="214"/>
                  </a:cubicBezTo>
                  <a:cubicBezTo>
                    <a:pt x="222" y="218"/>
                    <a:pt x="245" y="229"/>
                    <a:pt x="262" y="247"/>
                  </a:cubicBezTo>
                  <a:cubicBezTo>
                    <a:pt x="278" y="265"/>
                    <a:pt x="287" y="287"/>
                    <a:pt x="287" y="31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Freeform 12"/>
          <p:cNvSpPr>
            <a:spLocks noChangeAspect="1" noEditPoints="1"/>
          </p:cNvSpPr>
          <p:nvPr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92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6035359" y="6240432"/>
            <a:ext cx="1280146" cy="75409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0" y="0"/>
            <a:ext cx="6675438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Development options</a:t>
            </a:r>
            <a:br>
              <a:rPr lang="en-US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Visual Studio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275482" y="1731250"/>
            <a:ext cx="6139832" cy="39395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First-class development </a:t>
            </a:r>
            <a:b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experience with templates </a:t>
            </a:r>
            <a:b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and debugging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Exposes the full add-in </a:t>
            </a:r>
            <a:b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manifest and automated deployment commands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Allows for web projects </a:t>
            </a:r>
            <a:b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containing both client-side </a:t>
            </a:r>
            <a:b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and server-side assets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837817" y="167118"/>
            <a:ext cx="1506833" cy="287338"/>
            <a:chOff x="10837817" y="167118"/>
            <a:chExt cx="1506833" cy="287338"/>
          </a:xfrm>
        </p:grpSpPr>
        <p:sp>
          <p:nvSpPr>
            <p:cNvPr id="12" name="TextBox 11"/>
            <p:cNvSpPr txBox="1"/>
            <p:nvPr/>
          </p:nvSpPr>
          <p:spPr>
            <a:xfrm>
              <a:off x="10837817" y="167118"/>
              <a:ext cx="1506833" cy="287338"/>
            </a:xfrm>
            <a:prstGeom prst="rect">
              <a:avLst/>
            </a:prstGeom>
            <a:noFill/>
          </p:spPr>
          <p:txBody>
            <a:bodyPr wrap="square" lIns="146304" tIns="91440" rIns="146304" bIns="9144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8367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</a:rPr>
                <a:t>Getting started</a:t>
              </a: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0853698" y="277140"/>
              <a:ext cx="88891" cy="136391"/>
            </a:xfrm>
            <a:custGeom>
              <a:avLst/>
              <a:gdLst>
                <a:gd name="T0" fmla="*/ 287 w 287"/>
                <a:gd name="T1" fmla="*/ 313 h 443"/>
                <a:gd name="T2" fmla="*/ 242 w 287"/>
                <a:gd name="T3" fmla="*/ 409 h 443"/>
                <a:gd name="T4" fmla="*/ 114 w 287"/>
                <a:gd name="T5" fmla="*/ 443 h 443"/>
                <a:gd name="T6" fmla="*/ 52 w 287"/>
                <a:gd name="T7" fmla="*/ 438 h 443"/>
                <a:gd name="T8" fmla="*/ 0 w 287"/>
                <a:gd name="T9" fmla="*/ 424 h 443"/>
                <a:gd name="T10" fmla="*/ 0 w 287"/>
                <a:gd name="T11" fmla="*/ 324 h 443"/>
                <a:gd name="T12" fmla="*/ 46 w 287"/>
                <a:gd name="T13" fmla="*/ 343 h 443"/>
                <a:gd name="T14" fmla="*/ 98 w 287"/>
                <a:gd name="T15" fmla="*/ 350 h 443"/>
                <a:gd name="T16" fmla="*/ 144 w 287"/>
                <a:gd name="T17" fmla="*/ 339 h 443"/>
                <a:gd name="T18" fmla="*/ 161 w 287"/>
                <a:gd name="T19" fmla="*/ 308 h 443"/>
                <a:gd name="T20" fmla="*/ 141 w 287"/>
                <a:gd name="T21" fmla="*/ 275 h 443"/>
                <a:gd name="T22" fmla="*/ 85 w 287"/>
                <a:gd name="T23" fmla="*/ 264 h 443"/>
                <a:gd name="T24" fmla="*/ 43 w 287"/>
                <a:gd name="T25" fmla="*/ 264 h 443"/>
                <a:gd name="T26" fmla="*/ 43 w 287"/>
                <a:gd name="T27" fmla="*/ 170 h 443"/>
                <a:gd name="T28" fmla="*/ 80 w 287"/>
                <a:gd name="T29" fmla="*/ 170 h 443"/>
                <a:gd name="T30" fmla="*/ 133 w 287"/>
                <a:gd name="T31" fmla="*/ 159 h 443"/>
                <a:gd name="T32" fmla="*/ 150 w 287"/>
                <a:gd name="T33" fmla="*/ 130 h 443"/>
                <a:gd name="T34" fmla="*/ 137 w 287"/>
                <a:gd name="T35" fmla="*/ 103 h 443"/>
                <a:gd name="T36" fmla="*/ 98 w 287"/>
                <a:gd name="T37" fmla="*/ 93 h 443"/>
                <a:gd name="T38" fmla="*/ 14 w 287"/>
                <a:gd name="T39" fmla="*/ 117 h 443"/>
                <a:gd name="T40" fmla="*/ 14 w 287"/>
                <a:gd name="T41" fmla="*/ 21 h 443"/>
                <a:gd name="T42" fmla="*/ 124 w 287"/>
                <a:gd name="T43" fmla="*/ 0 h 443"/>
                <a:gd name="T44" fmla="*/ 235 w 287"/>
                <a:gd name="T45" fmla="*/ 29 h 443"/>
                <a:gd name="T46" fmla="*/ 276 w 287"/>
                <a:gd name="T47" fmla="*/ 109 h 443"/>
                <a:gd name="T48" fmla="*/ 254 w 287"/>
                <a:gd name="T49" fmla="*/ 177 h 443"/>
                <a:gd name="T50" fmla="*/ 193 w 287"/>
                <a:gd name="T51" fmla="*/ 212 h 443"/>
                <a:gd name="T52" fmla="*/ 193 w 287"/>
                <a:gd name="T53" fmla="*/ 214 h 443"/>
                <a:gd name="T54" fmla="*/ 262 w 287"/>
                <a:gd name="T55" fmla="*/ 247 h 443"/>
                <a:gd name="T56" fmla="*/ 287 w 287"/>
                <a:gd name="T57" fmla="*/ 31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7" h="443">
                  <a:moveTo>
                    <a:pt x="287" y="313"/>
                  </a:moveTo>
                  <a:cubicBezTo>
                    <a:pt x="287" y="354"/>
                    <a:pt x="272" y="386"/>
                    <a:pt x="242" y="409"/>
                  </a:cubicBezTo>
                  <a:cubicBezTo>
                    <a:pt x="212" y="432"/>
                    <a:pt x="169" y="443"/>
                    <a:pt x="114" y="443"/>
                  </a:cubicBezTo>
                  <a:cubicBezTo>
                    <a:pt x="93" y="443"/>
                    <a:pt x="72" y="441"/>
                    <a:pt x="52" y="438"/>
                  </a:cubicBezTo>
                  <a:cubicBezTo>
                    <a:pt x="32" y="434"/>
                    <a:pt x="14" y="430"/>
                    <a:pt x="0" y="4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3" y="332"/>
                    <a:pt x="28" y="338"/>
                    <a:pt x="46" y="343"/>
                  </a:cubicBezTo>
                  <a:cubicBezTo>
                    <a:pt x="63" y="348"/>
                    <a:pt x="80" y="350"/>
                    <a:pt x="98" y="350"/>
                  </a:cubicBezTo>
                  <a:cubicBezTo>
                    <a:pt x="118" y="350"/>
                    <a:pt x="133" y="346"/>
                    <a:pt x="144" y="339"/>
                  </a:cubicBezTo>
                  <a:cubicBezTo>
                    <a:pt x="155" y="332"/>
                    <a:pt x="161" y="321"/>
                    <a:pt x="161" y="308"/>
                  </a:cubicBezTo>
                  <a:cubicBezTo>
                    <a:pt x="161" y="294"/>
                    <a:pt x="154" y="283"/>
                    <a:pt x="141" y="275"/>
                  </a:cubicBezTo>
                  <a:cubicBezTo>
                    <a:pt x="127" y="268"/>
                    <a:pt x="109" y="264"/>
                    <a:pt x="85" y="264"/>
                  </a:cubicBezTo>
                  <a:cubicBezTo>
                    <a:pt x="43" y="264"/>
                    <a:pt x="43" y="264"/>
                    <a:pt x="43" y="264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80" y="170"/>
                    <a:pt x="80" y="170"/>
                    <a:pt x="80" y="170"/>
                  </a:cubicBezTo>
                  <a:cubicBezTo>
                    <a:pt x="104" y="170"/>
                    <a:pt x="122" y="166"/>
                    <a:pt x="133" y="159"/>
                  </a:cubicBezTo>
                  <a:cubicBezTo>
                    <a:pt x="145" y="151"/>
                    <a:pt x="150" y="142"/>
                    <a:pt x="150" y="130"/>
                  </a:cubicBezTo>
                  <a:cubicBezTo>
                    <a:pt x="150" y="118"/>
                    <a:pt x="146" y="109"/>
                    <a:pt x="137" y="103"/>
                  </a:cubicBezTo>
                  <a:cubicBezTo>
                    <a:pt x="129" y="96"/>
                    <a:pt x="115" y="93"/>
                    <a:pt x="98" y="93"/>
                  </a:cubicBezTo>
                  <a:cubicBezTo>
                    <a:pt x="70" y="93"/>
                    <a:pt x="42" y="101"/>
                    <a:pt x="14" y="117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49" y="7"/>
                    <a:pt x="86" y="0"/>
                    <a:pt x="124" y="0"/>
                  </a:cubicBezTo>
                  <a:cubicBezTo>
                    <a:pt x="171" y="0"/>
                    <a:pt x="208" y="10"/>
                    <a:pt x="235" y="29"/>
                  </a:cubicBezTo>
                  <a:cubicBezTo>
                    <a:pt x="262" y="48"/>
                    <a:pt x="276" y="75"/>
                    <a:pt x="276" y="109"/>
                  </a:cubicBezTo>
                  <a:cubicBezTo>
                    <a:pt x="276" y="136"/>
                    <a:pt x="268" y="158"/>
                    <a:pt x="254" y="177"/>
                  </a:cubicBezTo>
                  <a:cubicBezTo>
                    <a:pt x="240" y="195"/>
                    <a:pt x="219" y="207"/>
                    <a:pt x="193" y="212"/>
                  </a:cubicBezTo>
                  <a:cubicBezTo>
                    <a:pt x="193" y="214"/>
                    <a:pt x="193" y="214"/>
                    <a:pt x="193" y="214"/>
                  </a:cubicBezTo>
                  <a:cubicBezTo>
                    <a:pt x="222" y="218"/>
                    <a:pt x="245" y="229"/>
                    <a:pt x="262" y="247"/>
                  </a:cubicBezTo>
                  <a:cubicBezTo>
                    <a:pt x="278" y="265"/>
                    <a:pt x="287" y="287"/>
                    <a:pt x="287" y="31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315505" y="2365770"/>
            <a:ext cx="4551706" cy="2059787"/>
            <a:chOff x="7315505" y="2365770"/>
            <a:chExt cx="4551706" cy="2059787"/>
          </a:xfrm>
        </p:grpSpPr>
        <p:grpSp>
          <p:nvGrpSpPr>
            <p:cNvPr id="15" name="Group 14"/>
            <p:cNvGrpSpPr/>
            <p:nvPr/>
          </p:nvGrpSpPr>
          <p:grpSpPr>
            <a:xfrm>
              <a:off x="7315505" y="2365770"/>
              <a:ext cx="4551706" cy="2059787"/>
              <a:chOff x="4495800" y="1914313"/>
              <a:chExt cx="4462862" cy="2019582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50"/>
              <a:stretch/>
            </p:blipFill>
            <p:spPr>
              <a:xfrm>
                <a:off x="4495800" y="2924104"/>
                <a:ext cx="4462862" cy="1009791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759"/>
              <a:stretch/>
            </p:blipFill>
            <p:spPr>
              <a:xfrm>
                <a:off x="6176433" y="1914313"/>
                <a:ext cx="1101596" cy="1009791"/>
              </a:xfrm>
              <a:prstGeom prst="rect">
                <a:avLst/>
              </a:prstGeom>
            </p:spPr>
          </p:pic>
        </p:grpSp>
        <p:sp>
          <p:nvSpPr>
            <p:cNvPr id="3" name="Oval 2"/>
            <p:cNvSpPr/>
            <p:nvPr/>
          </p:nvSpPr>
          <p:spPr bwMode="auto">
            <a:xfrm>
              <a:off x="10060940" y="3244850"/>
              <a:ext cx="79481" cy="7620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11787730" y="3762375"/>
              <a:ext cx="79481" cy="7620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0" name="Freeform 19"/>
          <p:cNvSpPr>
            <a:spLocks noChangeAspect="1" noEditPoints="1"/>
          </p:cNvSpPr>
          <p:nvPr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4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6035359" y="6240432"/>
            <a:ext cx="1280146" cy="75409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0" y="0"/>
            <a:ext cx="6675438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Development options</a:t>
            </a:r>
            <a:br>
              <a:rPr lang="en-US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Other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275483" y="1724264"/>
            <a:ext cx="6139831" cy="316394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You can use anything that </a:t>
            </a:r>
            <a:b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delivers for the web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Microsoft offering </a:t>
            </a:r>
            <a:b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Yeoman generator for </a:t>
            </a:r>
            <a:b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skeleton add-in project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Keep in mind that add-ins </a:t>
            </a:r>
            <a:b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need SSL/HTTPS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837817" y="167118"/>
            <a:ext cx="1506833" cy="287338"/>
            <a:chOff x="10837817" y="167118"/>
            <a:chExt cx="1506833" cy="287338"/>
          </a:xfrm>
        </p:grpSpPr>
        <p:sp>
          <p:nvSpPr>
            <p:cNvPr id="9" name="TextBox 8"/>
            <p:cNvSpPr txBox="1"/>
            <p:nvPr/>
          </p:nvSpPr>
          <p:spPr>
            <a:xfrm>
              <a:off x="10837817" y="167118"/>
              <a:ext cx="1506833" cy="287338"/>
            </a:xfrm>
            <a:prstGeom prst="rect">
              <a:avLst/>
            </a:prstGeom>
            <a:noFill/>
          </p:spPr>
          <p:txBody>
            <a:bodyPr wrap="square" lIns="146304" tIns="91440" rIns="146304" bIns="9144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8367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</a:rPr>
                <a:t>Getting started</a:t>
              </a: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0853698" y="277140"/>
              <a:ext cx="88891" cy="136391"/>
            </a:xfrm>
            <a:custGeom>
              <a:avLst/>
              <a:gdLst>
                <a:gd name="T0" fmla="*/ 287 w 287"/>
                <a:gd name="T1" fmla="*/ 313 h 443"/>
                <a:gd name="T2" fmla="*/ 242 w 287"/>
                <a:gd name="T3" fmla="*/ 409 h 443"/>
                <a:gd name="T4" fmla="*/ 114 w 287"/>
                <a:gd name="T5" fmla="*/ 443 h 443"/>
                <a:gd name="T6" fmla="*/ 52 w 287"/>
                <a:gd name="T7" fmla="*/ 438 h 443"/>
                <a:gd name="T8" fmla="*/ 0 w 287"/>
                <a:gd name="T9" fmla="*/ 424 h 443"/>
                <a:gd name="T10" fmla="*/ 0 w 287"/>
                <a:gd name="T11" fmla="*/ 324 h 443"/>
                <a:gd name="T12" fmla="*/ 46 w 287"/>
                <a:gd name="T13" fmla="*/ 343 h 443"/>
                <a:gd name="T14" fmla="*/ 98 w 287"/>
                <a:gd name="T15" fmla="*/ 350 h 443"/>
                <a:gd name="T16" fmla="*/ 144 w 287"/>
                <a:gd name="T17" fmla="*/ 339 h 443"/>
                <a:gd name="T18" fmla="*/ 161 w 287"/>
                <a:gd name="T19" fmla="*/ 308 h 443"/>
                <a:gd name="T20" fmla="*/ 141 w 287"/>
                <a:gd name="T21" fmla="*/ 275 h 443"/>
                <a:gd name="T22" fmla="*/ 85 w 287"/>
                <a:gd name="T23" fmla="*/ 264 h 443"/>
                <a:gd name="T24" fmla="*/ 43 w 287"/>
                <a:gd name="T25" fmla="*/ 264 h 443"/>
                <a:gd name="T26" fmla="*/ 43 w 287"/>
                <a:gd name="T27" fmla="*/ 170 h 443"/>
                <a:gd name="T28" fmla="*/ 80 w 287"/>
                <a:gd name="T29" fmla="*/ 170 h 443"/>
                <a:gd name="T30" fmla="*/ 133 w 287"/>
                <a:gd name="T31" fmla="*/ 159 h 443"/>
                <a:gd name="T32" fmla="*/ 150 w 287"/>
                <a:gd name="T33" fmla="*/ 130 h 443"/>
                <a:gd name="T34" fmla="*/ 137 w 287"/>
                <a:gd name="T35" fmla="*/ 103 h 443"/>
                <a:gd name="T36" fmla="*/ 98 w 287"/>
                <a:gd name="T37" fmla="*/ 93 h 443"/>
                <a:gd name="T38" fmla="*/ 14 w 287"/>
                <a:gd name="T39" fmla="*/ 117 h 443"/>
                <a:gd name="T40" fmla="*/ 14 w 287"/>
                <a:gd name="T41" fmla="*/ 21 h 443"/>
                <a:gd name="T42" fmla="*/ 124 w 287"/>
                <a:gd name="T43" fmla="*/ 0 h 443"/>
                <a:gd name="T44" fmla="*/ 235 w 287"/>
                <a:gd name="T45" fmla="*/ 29 h 443"/>
                <a:gd name="T46" fmla="*/ 276 w 287"/>
                <a:gd name="T47" fmla="*/ 109 h 443"/>
                <a:gd name="T48" fmla="*/ 254 w 287"/>
                <a:gd name="T49" fmla="*/ 177 h 443"/>
                <a:gd name="T50" fmla="*/ 193 w 287"/>
                <a:gd name="T51" fmla="*/ 212 h 443"/>
                <a:gd name="T52" fmla="*/ 193 w 287"/>
                <a:gd name="T53" fmla="*/ 214 h 443"/>
                <a:gd name="T54" fmla="*/ 262 w 287"/>
                <a:gd name="T55" fmla="*/ 247 h 443"/>
                <a:gd name="T56" fmla="*/ 287 w 287"/>
                <a:gd name="T57" fmla="*/ 31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7" h="443">
                  <a:moveTo>
                    <a:pt x="287" y="313"/>
                  </a:moveTo>
                  <a:cubicBezTo>
                    <a:pt x="287" y="354"/>
                    <a:pt x="272" y="386"/>
                    <a:pt x="242" y="409"/>
                  </a:cubicBezTo>
                  <a:cubicBezTo>
                    <a:pt x="212" y="432"/>
                    <a:pt x="169" y="443"/>
                    <a:pt x="114" y="443"/>
                  </a:cubicBezTo>
                  <a:cubicBezTo>
                    <a:pt x="93" y="443"/>
                    <a:pt x="72" y="441"/>
                    <a:pt x="52" y="438"/>
                  </a:cubicBezTo>
                  <a:cubicBezTo>
                    <a:pt x="32" y="434"/>
                    <a:pt x="14" y="430"/>
                    <a:pt x="0" y="4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3" y="332"/>
                    <a:pt x="28" y="338"/>
                    <a:pt x="46" y="343"/>
                  </a:cubicBezTo>
                  <a:cubicBezTo>
                    <a:pt x="63" y="348"/>
                    <a:pt x="80" y="350"/>
                    <a:pt x="98" y="350"/>
                  </a:cubicBezTo>
                  <a:cubicBezTo>
                    <a:pt x="118" y="350"/>
                    <a:pt x="133" y="346"/>
                    <a:pt x="144" y="339"/>
                  </a:cubicBezTo>
                  <a:cubicBezTo>
                    <a:pt x="155" y="332"/>
                    <a:pt x="161" y="321"/>
                    <a:pt x="161" y="308"/>
                  </a:cubicBezTo>
                  <a:cubicBezTo>
                    <a:pt x="161" y="294"/>
                    <a:pt x="154" y="283"/>
                    <a:pt x="141" y="275"/>
                  </a:cubicBezTo>
                  <a:cubicBezTo>
                    <a:pt x="127" y="268"/>
                    <a:pt x="109" y="264"/>
                    <a:pt x="85" y="264"/>
                  </a:cubicBezTo>
                  <a:cubicBezTo>
                    <a:pt x="43" y="264"/>
                    <a:pt x="43" y="264"/>
                    <a:pt x="43" y="264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80" y="170"/>
                    <a:pt x="80" y="170"/>
                    <a:pt x="80" y="170"/>
                  </a:cubicBezTo>
                  <a:cubicBezTo>
                    <a:pt x="104" y="170"/>
                    <a:pt x="122" y="166"/>
                    <a:pt x="133" y="159"/>
                  </a:cubicBezTo>
                  <a:cubicBezTo>
                    <a:pt x="145" y="151"/>
                    <a:pt x="150" y="142"/>
                    <a:pt x="150" y="130"/>
                  </a:cubicBezTo>
                  <a:cubicBezTo>
                    <a:pt x="150" y="118"/>
                    <a:pt x="146" y="109"/>
                    <a:pt x="137" y="103"/>
                  </a:cubicBezTo>
                  <a:cubicBezTo>
                    <a:pt x="129" y="96"/>
                    <a:pt x="115" y="93"/>
                    <a:pt x="98" y="93"/>
                  </a:cubicBezTo>
                  <a:cubicBezTo>
                    <a:pt x="70" y="93"/>
                    <a:pt x="42" y="101"/>
                    <a:pt x="14" y="117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49" y="7"/>
                    <a:pt x="86" y="0"/>
                    <a:pt x="124" y="0"/>
                  </a:cubicBezTo>
                  <a:cubicBezTo>
                    <a:pt x="171" y="0"/>
                    <a:pt x="208" y="10"/>
                    <a:pt x="235" y="29"/>
                  </a:cubicBezTo>
                  <a:cubicBezTo>
                    <a:pt x="262" y="48"/>
                    <a:pt x="276" y="75"/>
                    <a:pt x="276" y="109"/>
                  </a:cubicBezTo>
                  <a:cubicBezTo>
                    <a:pt x="276" y="136"/>
                    <a:pt x="268" y="158"/>
                    <a:pt x="254" y="177"/>
                  </a:cubicBezTo>
                  <a:cubicBezTo>
                    <a:pt x="240" y="195"/>
                    <a:pt x="219" y="207"/>
                    <a:pt x="193" y="212"/>
                  </a:cubicBezTo>
                  <a:cubicBezTo>
                    <a:pt x="193" y="214"/>
                    <a:pt x="193" y="214"/>
                    <a:pt x="193" y="214"/>
                  </a:cubicBezTo>
                  <a:cubicBezTo>
                    <a:pt x="222" y="218"/>
                    <a:pt x="245" y="229"/>
                    <a:pt x="262" y="247"/>
                  </a:cubicBezTo>
                  <a:cubicBezTo>
                    <a:pt x="278" y="265"/>
                    <a:pt x="287" y="287"/>
                    <a:pt x="287" y="31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700" y="1855334"/>
            <a:ext cx="3790626" cy="3283857"/>
          </a:xfrm>
          <a:prstGeom prst="rect">
            <a:avLst/>
          </a:prstGeom>
        </p:spPr>
      </p:pic>
      <p:sp>
        <p:nvSpPr>
          <p:cNvPr id="14" name="Freeform 13"/>
          <p:cNvSpPr>
            <a:spLocks noChangeAspect="1" noEditPoints="1"/>
          </p:cNvSpPr>
          <p:nvPr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37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/>
          <p:cNvSpPr/>
          <p:nvPr/>
        </p:nvSpPr>
        <p:spPr bwMode="auto">
          <a:xfrm>
            <a:off x="6035359" y="6240432"/>
            <a:ext cx="1280146" cy="75409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8" name="Rectangle 137"/>
          <p:cNvSpPr/>
          <p:nvPr/>
        </p:nvSpPr>
        <p:spPr bwMode="auto">
          <a:xfrm>
            <a:off x="0" y="0"/>
            <a:ext cx="6675438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9" cy="917575"/>
          </a:xfr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Office UI Fabric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275483" y="1212854"/>
            <a:ext cx="6270460" cy="3086999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Responsive, mobile-first, </a:t>
            </a:r>
            <a:b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front-end framework for </a:t>
            </a:r>
            <a:b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developers that delivers </a:t>
            </a:r>
            <a:b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instant look and feel of Office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Handles typography, color, </a:t>
            </a:r>
            <a:b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icons, animations, responsive </a:t>
            </a:r>
            <a:b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358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rPr>
              <a:t>grid layouts, and localization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t="4588" r="4357" b="8610"/>
          <a:stretch/>
        </p:blipFill>
        <p:spPr>
          <a:xfrm>
            <a:off x="7315505" y="2415948"/>
            <a:ext cx="4659086" cy="216262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837817" y="167118"/>
            <a:ext cx="1506833" cy="287338"/>
            <a:chOff x="10837817" y="167118"/>
            <a:chExt cx="1506833" cy="287338"/>
          </a:xfrm>
        </p:grpSpPr>
        <p:sp>
          <p:nvSpPr>
            <p:cNvPr id="9" name="TextBox 8"/>
            <p:cNvSpPr txBox="1"/>
            <p:nvPr/>
          </p:nvSpPr>
          <p:spPr>
            <a:xfrm>
              <a:off x="10837817" y="167118"/>
              <a:ext cx="1506833" cy="287338"/>
            </a:xfrm>
            <a:prstGeom prst="rect">
              <a:avLst/>
            </a:prstGeom>
            <a:noFill/>
          </p:spPr>
          <p:txBody>
            <a:bodyPr wrap="square" lIns="146304" tIns="91440" rIns="146304" bIns="9144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8367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</a:rPr>
                <a:t>Getting started</a:t>
              </a: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0853698" y="277140"/>
              <a:ext cx="88891" cy="136391"/>
            </a:xfrm>
            <a:custGeom>
              <a:avLst/>
              <a:gdLst>
                <a:gd name="T0" fmla="*/ 287 w 287"/>
                <a:gd name="T1" fmla="*/ 313 h 443"/>
                <a:gd name="T2" fmla="*/ 242 w 287"/>
                <a:gd name="T3" fmla="*/ 409 h 443"/>
                <a:gd name="T4" fmla="*/ 114 w 287"/>
                <a:gd name="T5" fmla="*/ 443 h 443"/>
                <a:gd name="T6" fmla="*/ 52 w 287"/>
                <a:gd name="T7" fmla="*/ 438 h 443"/>
                <a:gd name="T8" fmla="*/ 0 w 287"/>
                <a:gd name="T9" fmla="*/ 424 h 443"/>
                <a:gd name="T10" fmla="*/ 0 w 287"/>
                <a:gd name="T11" fmla="*/ 324 h 443"/>
                <a:gd name="T12" fmla="*/ 46 w 287"/>
                <a:gd name="T13" fmla="*/ 343 h 443"/>
                <a:gd name="T14" fmla="*/ 98 w 287"/>
                <a:gd name="T15" fmla="*/ 350 h 443"/>
                <a:gd name="T16" fmla="*/ 144 w 287"/>
                <a:gd name="T17" fmla="*/ 339 h 443"/>
                <a:gd name="T18" fmla="*/ 161 w 287"/>
                <a:gd name="T19" fmla="*/ 308 h 443"/>
                <a:gd name="T20" fmla="*/ 141 w 287"/>
                <a:gd name="T21" fmla="*/ 275 h 443"/>
                <a:gd name="T22" fmla="*/ 85 w 287"/>
                <a:gd name="T23" fmla="*/ 264 h 443"/>
                <a:gd name="T24" fmla="*/ 43 w 287"/>
                <a:gd name="T25" fmla="*/ 264 h 443"/>
                <a:gd name="T26" fmla="*/ 43 w 287"/>
                <a:gd name="T27" fmla="*/ 170 h 443"/>
                <a:gd name="T28" fmla="*/ 80 w 287"/>
                <a:gd name="T29" fmla="*/ 170 h 443"/>
                <a:gd name="T30" fmla="*/ 133 w 287"/>
                <a:gd name="T31" fmla="*/ 159 h 443"/>
                <a:gd name="T32" fmla="*/ 150 w 287"/>
                <a:gd name="T33" fmla="*/ 130 h 443"/>
                <a:gd name="T34" fmla="*/ 137 w 287"/>
                <a:gd name="T35" fmla="*/ 103 h 443"/>
                <a:gd name="T36" fmla="*/ 98 w 287"/>
                <a:gd name="T37" fmla="*/ 93 h 443"/>
                <a:gd name="T38" fmla="*/ 14 w 287"/>
                <a:gd name="T39" fmla="*/ 117 h 443"/>
                <a:gd name="T40" fmla="*/ 14 w 287"/>
                <a:gd name="T41" fmla="*/ 21 h 443"/>
                <a:gd name="T42" fmla="*/ 124 w 287"/>
                <a:gd name="T43" fmla="*/ 0 h 443"/>
                <a:gd name="T44" fmla="*/ 235 w 287"/>
                <a:gd name="T45" fmla="*/ 29 h 443"/>
                <a:gd name="T46" fmla="*/ 276 w 287"/>
                <a:gd name="T47" fmla="*/ 109 h 443"/>
                <a:gd name="T48" fmla="*/ 254 w 287"/>
                <a:gd name="T49" fmla="*/ 177 h 443"/>
                <a:gd name="T50" fmla="*/ 193 w 287"/>
                <a:gd name="T51" fmla="*/ 212 h 443"/>
                <a:gd name="T52" fmla="*/ 193 w 287"/>
                <a:gd name="T53" fmla="*/ 214 h 443"/>
                <a:gd name="T54" fmla="*/ 262 w 287"/>
                <a:gd name="T55" fmla="*/ 247 h 443"/>
                <a:gd name="T56" fmla="*/ 287 w 287"/>
                <a:gd name="T57" fmla="*/ 31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7" h="443">
                  <a:moveTo>
                    <a:pt x="287" y="313"/>
                  </a:moveTo>
                  <a:cubicBezTo>
                    <a:pt x="287" y="354"/>
                    <a:pt x="272" y="386"/>
                    <a:pt x="242" y="409"/>
                  </a:cubicBezTo>
                  <a:cubicBezTo>
                    <a:pt x="212" y="432"/>
                    <a:pt x="169" y="443"/>
                    <a:pt x="114" y="443"/>
                  </a:cubicBezTo>
                  <a:cubicBezTo>
                    <a:pt x="93" y="443"/>
                    <a:pt x="72" y="441"/>
                    <a:pt x="52" y="438"/>
                  </a:cubicBezTo>
                  <a:cubicBezTo>
                    <a:pt x="32" y="434"/>
                    <a:pt x="14" y="430"/>
                    <a:pt x="0" y="4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3" y="332"/>
                    <a:pt x="28" y="338"/>
                    <a:pt x="46" y="343"/>
                  </a:cubicBezTo>
                  <a:cubicBezTo>
                    <a:pt x="63" y="348"/>
                    <a:pt x="80" y="350"/>
                    <a:pt x="98" y="350"/>
                  </a:cubicBezTo>
                  <a:cubicBezTo>
                    <a:pt x="118" y="350"/>
                    <a:pt x="133" y="346"/>
                    <a:pt x="144" y="339"/>
                  </a:cubicBezTo>
                  <a:cubicBezTo>
                    <a:pt x="155" y="332"/>
                    <a:pt x="161" y="321"/>
                    <a:pt x="161" y="308"/>
                  </a:cubicBezTo>
                  <a:cubicBezTo>
                    <a:pt x="161" y="294"/>
                    <a:pt x="154" y="283"/>
                    <a:pt x="141" y="275"/>
                  </a:cubicBezTo>
                  <a:cubicBezTo>
                    <a:pt x="127" y="268"/>
                    <a:pt x="109" y="264"/>
                    <a:pt x="85" y="264"/>
                  </a:cubicBezTo>
                  <a:cubicBezTo>
                    <a:pt x="43" y="264"/>
                    <a:pt x="43" y="264"/>
                    <a:pt x="43" y="264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80" y="170"/>
                    <a:pt x="80" y="170"/>
                    <a:pt x="80" y="170"/>
                  </a:cubicBezTo>
                  <a:cubicBezTo>
                    <a:pt x="104" y="170"/>
                    <a:pt x="122" y="166"/>
                    <a:pt x="133" y="159"/>
                  </a:cubicBezTo>
                  <a:cubicBezTo>
                    <a:pt x="145" y="151"/>
                    <a:pt x="150" y="142"/>
                    <a:pt x="150" y="130"/>
                  </a:cubicBezTo>
                  <a:cubicBezTo>
                    <a:pt x="150" y="118"/>
                    <a:pt x="146" y="109"/>
                    <a:pt x="137" y="103"/>
                  </a:cubicBezTo>
                  <a:cubicBezTo>
                    <a:pt x="129" y="96"/>
                    <a:pt x="115" y="93"/>
                    <a:pt x="98" y="93"/>
                  </a:cubicBezTo>
                  <a:cubicBezTo>
                    <a:pt x="70" y="93"/>
                    <a:pt x="42" y="101"/>
                    <a:pt x="14" y="117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49" y="7"/>
                    <a:pt x="86" y="0"/>
                    <a:pt x="124" y="0"/>
                  </a:cubicBezTo>
                  <a:cubicBezTo>
                    <a:pt x="171" y="0"/>
                    <a:pt x="208" y="10"/>
                    <a:pt x="235" y="29"/>
                  </a:cubicBezTo>
                  <a:cubicBezTo>
                    <a:pt x="262" y="48"/>
                    <a:pt x="276" y="75"/>
                    <a:pt x="276" y="109"/>
                  </a:cubicBezTo>
                  <a:cubicBezTo>
                    <a:pt x="276" y="136"/>
                    <a:pt x="268" y="158"/>
                    <a:pt x="254" y="177"/>
                  </a:cubicBezTo>
                  <a:cubicBezTo>
                    <a:pt x="240" y="195"/>
                    <a:pt x="219" y="207"/>
                    <a:pt x="193" y="212"/>
                  </a:cubicBezTo>
                  <a:cubicBezTo>
                    <a:pt x="193" y="214"/>
                    <a:pt x="193" y="214"/>
                    <a:pt x="193" y="214"/>
                  </a:cubicBezTo>
                  <a:cubicBezTo>
                    <a:pt x="222" y="218"/>
                    <a:pt x="245" y="229"/>
                    <a:pt x="262" y="247"/>
                  </a:cubicBezTo>
                  <a:cubicBezTo>
                    <a:pt x="278" y="265"/>
                    <a:pt x="287" y="287"/>
                    <a:pt x="287" y="31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" name="Freeform 10"/>
          <p:cNvSpPr>
            <a:spLocks noChangeAspect="1" noEditPoints="1"/>
          </p:cNvSpPr>
          <p:nvPr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58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03438" y="1211263"/>
            <a:ext cx="7315200" cy="1181862"/>
          </a:xfrm>
        </p:spPr>
        <p:txBody>
          <a:bodyPr/>
          <a:lstStyle/>
          <a:p>
            <a:r>
              <a:rPr lang="en-US" dirty="0"/>
              <a:t>Demo </a:t>
            </a:r>
            <a:br>
              <a:rPr lang="en-US" dirty="0"/>
            </a:br>
            <a:r>
              <a:rPr lang="en-US" dirty="0"/>
              <a:t>Building your first </a:t>
            </a:r>
            <a:br>
              <a:rPr lang="en-US" dirty="0"/>
            </a:br>
            <a:r>
              <a:rPr lang="en-US" dirty="0"/>
              <a:t>Office add-in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6508747" y="3962400"/>
            <a:ext cx="5470527" cy="2735264"/>
            <a:chOff x="4664075" y="3040063"/>
            <a:chExt cx="7315200" cy="3657601"/>
          </a:xfrm>
        </p:grpSpPr>
        <p:grpSp>
          <p:nvGrpSpPr>
            <p:cNvPr id="48" name="Group 47"/>
            <p:cNvGrpSpPr/>
            <p:nvPr/>
          </p:nvGrpSpPr>
          <p:grpSpPr>
            <a:xfrm>
              <a:off x="7318375" y="3040063"/>
              <a:ext cx="4660900" cy="3657601"/>
              <a:chOff x="7318375" y="3040063"/>
              <a:chExt cx="4660900" cy="3657601"/>
            </a:xfrm>
          </p:grpSpPr>
          <p:sp>
            <p:nvSpPr>
              <p:cNvPr id="9" name="AutoShape 3"/>
              <p:cNvSpPr>
                <a:spLocks noChangeAspect="1" noChangeArrowheads="1" noTextEdit="1"/>
              </p:cNvSpPr>
              <p:nvPr/>
            </p:nvSpPr>
            <p:spPr bwMode="auto">
              <a:xfrm flipH="1">
                <a:off x="10056812" y="3040063"/>
                <a:ext cx="1922463" cy="3657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Freeform 5"/>
              <p:cNvSpPr>
                <a:spLocks/>
              </p:cNvSpPr>
              <p:nvPr/>
            </p:nvSpPr>
            <p:spPr bwMode="auto">
              <a:xfrm flipH="1">
                <a:off x="11198224" y="3043238"/>
                <a:ext cx="468313" cy="314325"/>
              </a:xfrm>
              <a:custGeom>
                <a:avLst/>
                <a:gdLst>
                  <a:gd name="T0" fmla="*/ 141 w 141"/>
                  <a:gd name="T1" fmla="*/ 95 h 95"/>
                  <a:gd name="T2" fmla="*/ 141 w 141"/>
                  <a:gd name="T3" fmla="*/ 65 h 95"/>
                  <a:gd name="T4" fmla="*/ 76 w 141"/>
                  <a:gd name="T5" fmla="*/ 0 h 95"/>
                  <a:gd name="T6" fmla="*/ 64 w 141"/>
                  <a:gd name="T7" fmla="*/ 0 h 95"/>
                  <a:gd name="T8" fmla="*/ 0 w 141"/>
                  <a:gd name="T9" fmla="*/ 65 h 95"/>
                  <a:gd name="T10" fmla="*/ 0 w 141"/>
                  <a:gd name="T11" fmla="*/ 95 h 95"/>
                  <a:gd name="T12" fmla="*/ 141 w 141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95">
                    <a:moveTo>
                      <a:pt x="141" y="95"/>
                    </a:moveTo>
                    <a:cubicBezTo>
                      <a:pt x="141" y="65"/>
                      <a:pt x="141" y="65"/>
                      <a:pt x="141" y="65"/>
                    </a:cubicBezTo>
                    <a:cubicBezTo>
                      <a:pt x="141" y="29"/>
                      <a:pt x="112" y="0"/>
                      <a:pt x="7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95"/>
                      <a:pt x="0" y="95"/>
                      <a:pt x="0" y="95"/>
                    </a:cubicBezTo>
                    <a:lnTo>
                      <a:pt x="141" y="9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 flipH="1">
                <a:off x="11149012" y="3427413"/>
                <a:ext cx="571500" cy="119063"/>
              </a:xfrm>
              <a:custGeom>
                <a:avLst/>
                <a:gdLst>
                  <a:gd name="T0" fmla="*/ 0 w 172"/>
                  <a:gd name="T1" fmla="*/ 27 h 36"/>
                  <a:gd name="T2" fmla="*/ 9 w 172"/>
                  <a:gd name="T3" fmla="*/ 36 h 36"/>
                  <a:gd name="T4" fmla="*/ 164 w 172"/>
                  <a:gd name="T5" fmla="*/ 36 h 36"/>
                  <a:gd name="T6" fmla="*/ 172 w 172"/>
                  <a:gd name="T7" fmla="*/ 27 h 36"/>
                  <a:gd name="T8" fmla="*/ 172 w 172"/>
                  <a:gd name="T9" fmla="*/ 8 h 36"/>
                  <a:gd name="T10" fmla="*/ 164 w 172"/>
                  <a:gd name="T11" fmla="*/ 0 h 36"/>
                  <a:gd name="T12" fmla="*/ 9 w 172"/>
                  <a:gd name="T13" fmla="*/ 0 h 36"/>
                  <a:gd name="T14" fmla="*/ 0 w 172"/>
                  <a:gd name="T15" fmla="*/ 8 h 36"/>
                  <a:gd name="T16" fmla="*/ 0 w 172"/>
                  <a:gd name="T17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" h="36">
                    <a:moveTo>
                      <a:pt x="0" y="27"/>
                    </a:moveTo>
                    <a:cubicBezTo>
                      <a:pt x="0" y="32"/>
                      <a:pt x="4" y="36"/>
                      <a:pt x="9" y="36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69" y="36"/>
                      <a:pt x="172" y="32"/>
                      <a:pt x="172" y="27"/>
                    </a:cubicBezTo>
                    <a:cubicBezTo>
                      <a:pt x="172" y="8"/>
                      <a:pt x="172" y="8"/>
                      <a:pt x="172" y="8"/>
                    </a:cubicBezTo>
                    <a:cubicBezTo>
                      <a:pt x="172" y="3"/>
                      <a:pt x="169" y="0"/>
                      <a:pt x="164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3"/>
                      <a:pt x="0" y="8"/>
                    </a:cubicBez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 flipH="1">
                <a:off x="11118850" y="4994276"/>
                <a:ext cx="628650" cy="20637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Rectangle 8"/>
              <p:cNvSpPr>
                <a:spLocks noChangeArrowheads="1"/>
              </p:cNvSpPr>
              <p:nvPr/>
            </p:nvSpPr>
            <p:spPr bwMode="auto">
              <a:xfrm flipH="1">
                <a:off x="11118849" y="4994276"/>
                <a:ext cx="163513" cy="152717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 flipH="1">
                <a:off x="10906124" y="6502401"/>
                <a:ext cx="376238" cy="195263"/>
              </a:xfrm>
              <a:custGeom>
                <a:avLst/>
                <a:gdLst>
                  <a:gd name="T0" fmla="*/ 49 w 113"/>
                  <a:gd name="T1" fmla="*/ 0 h 59"/>
                  <a:gd name="T2" fmla="*/ 113 w 113"/>
                  <a:gd name="T3" fmla="*/ 59 h 59"/>
                  <a:gd name="T4" fmla="*/ 49 w 113"/>
                  <a:gd name="T5" fmla="*/ 59 h 59"/>
                  <a:gd name="T6" fmla="*/ 0 w 113"/>
                  <a:gd name="T7" fmla="*/ 59 h 59"/>
                  <a:gd name="T8" fmla="*/ 0 w 113"/>
                  <a:gd name="T9" fmla="*/ 0 h 59"/>
                  <a:gd name="T10" fmla="*/ 49 w 113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59">
                    <a:moveTo>
                      <a:pt x="49" y="0"/>
                    </a:moveTo>
                    <a:cubicBezTo>
                      <a:pt x="83" y="0"/>
                      <a:pt x="110" y="26"/>
                      <a:pt x="113" y="59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563F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 flipH="1">
                <a:off x="11583987" y="4994276"/>
                <a:ext cx="163513" cy="152717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 flipH="1">
                <a:off x="11371262" y="6502401"/>
                <a:ext cx="376238" cy="195263"/>
              </a:xfrm>
              <a:custGeom>
                <a:avLst/>
                <a:gdLst>
                  <a:gd name="T0" fmla="*/ 49 w 113"/>
                  <a:gd name="T1" fmla="*/ 0 h 59"/>
                  <a:gd name="T2" fmla="*/ 113 w 113"/>
                  <a:gd name="T3" fmla="*/ 59 h 59"/>
                  <a:gd name="T4" fmla="*/ 49 w 113"/>
                  <a:gd name="T5" fmla="*/ 59 h 59"/>
                  <a:gd name="T6" fmla="*/ 0 w 113"/>
                  <a:gd name="T7" fmla="*/ 59 h 59"/>
                  <a:gd name="T8" fmla="*/ 0 w 113"/>
                  <a:gd name="T9" fmla="*/ 0 h 59"/>
                  <a:gd name="T10" fmla="*/ 49 w 113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59">
                    <a:moveTo>
                      <a:pt x="49" y="0"/>
                    </a:moveTo>
                    <a:cubicBezTo>
                      <a:pt x="82" y="0"/>
                      <a:pt x="110" y="26"/>
                      <a:pt x="113" y="59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563F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 flipH="1">
                <a:off x="10890250" y="3868738"/>
                <a:ext cx="1085850" cy="1125538"/>
              </a:xfrm>
              <a:custGeom>
                <a:avLst/>
                <a:gdLst>
                  <a:gd name="T0" fmla="*/ 69 w 327"/>
                  <a:gd name="T1" fmla="*/ 0 h 340"/>
                  <a:gd name="T2" fmla="*/ 258 w 327"/>
                  <a:gd name="T3" fmla="*/ 0 h 340"/>
                  <a:gd name="T4" fmla="*/ 327 w 327"/>
                  <a:gd name="T5" fmla="*/ 70 h 340"/>
                  <a:gd name="T6" fmla="*/ 327 w 327"/>
                  <a:gd name="T7" fmla="*/ 128 h 340"/>
                  <a:gd name="T8" fmla="*/ 258 w 327"/>
                  <a:gd name="T9" fmla="*/ 128 h 340"/>
                  <a:gd name="T10" fmla="*/ 258 w 327"/>
                  <a:gd name="T11" fmla="*/ 340 h 340"/>
                  <a:gd name="T12" fmla="*/ 69 w 327"/>
                  <a:gd name="T13" fmla="*/ 340 h 340"/>
                  <a:gd name="T14" fmla="*/ 69 w 327"/>
                  <a:gd name="T15" fmla="*/ 128 h 340"/>
                  <a:gd name="T16" fmla="*/ 0 w 327"/>
                  <a:gd name="T17" fmla="*/ 128 h 340"/>
                  <a:gd name="T18" fmla="*/ 0 w 327"/>
                  <a:gd name="T19" fmla="*/ 70 h 340"/>
                  <a:gd name="T20" fmla="*/ 69 w 327"/>
                  <a:gd name="T21" fmla="*/ 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340">
                    <a:moveTo>
                      <a:pt x="69" y="0"/>
                    </a:moveTo>
                    <a:cubicBezTo>
                      <a:pt x="258" y="0"/>
                      <a:pt x="258" y="0"/>
                      <a:pt x="258" y="0"/>
                    </a:cubicBezTo>
                    <a:cubicBezTo>
                      <a:pt x="296" y="0"/>
                      <a:pt x="327" y="32"/>
                      <a:pt x="327" y="70"/>
                    </a:cubicBezTo>
                    <a:cubicBezTo>
                      <a:pt x="327" y="128"/>
                      <a:pt x="327" y="128"/>
                      <a:pt x="327" y="128"/>
                    </a:cubicBezTo>
                    <a:cubicBezTo>
                      <a:pt x="258" y="128"/>
                      <a:pt x="258" y="128"/>
                      <a:pt x="258" y="128"/>
                    </a:cubicBezTo>
                    <a:cubicBezTo>
                      <a:pt x="258" y="340"/>
                      <a:pt x="258" y="340"/>
                      <a:pt x="258" y="340"/>
                    </a:cubicBezTo>
                    <a:cubicBezTo>
                      <a:pt x="69" y="340"/>
                      <a:pt x="69" y="340"/>
                      <a:pt x="69" y="340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32"/>
                      <a:pt x="31" y="0"/>
                      <a:pt x="69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Freeform 13"/>
              <p:cNvSpPr>
                <a:spLocks/>
              </p:cNvSpPr>
              <p:nvPr/>
            </p:nvSpPr>
            <p:spPr bwMode="auto">
              <a:xfrm flipH="1">
                <a:off x="10701337" y="4292601"/>
                <a:ext cx="387350" cy="579438"/>
              </a:xfrm>
              <a:custGeom>
                <a:avLst/>
                <a:gdLst>
                  <a:gd name="T0" fmla="*/ 44 w 117"/>
                  <a:gd name="T1" fmla="*/ 175 h 175"/>
                  <a:gd name="T2" fmla="*/ 117 w 117"/>
                  <a:gd name="T3" fmla="*/ 175 h 175"/>
                  <a:gd name="T4" fmla="*/ 117 w 117"/>
                  <a:gd name="T5" fmla="*/ 119 h 175"/>
                  <a:gd name="T6" fmla="*/ 51 w 117"/>
                  <a:gd name="T7" fmla="*/ 119 h 175"/>
                  <a:gd name="T8" fmla="*/ 51 w 117"/>
                  <a:gd name="T9" fmla="*/ 0 h 175"/>
                  <a:gd name="T10" fmla="*/ 0 w 117"/>
                  <a:gd name="T11" fmla="*/ 0 h 175"/>
                  <a:gd name="T12" fmla="*/ 0 w 117"/>
                  <a:gd name="T13" fmla="*/ 131 h 175"/>
                  <a:gd name="T14" fmla="*/ 44 w 117"/>
                  <a:gd name="T15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" h="175">
                    <a:moveTo>
                      <a:pt x="44" y="175"/>
                    </a:moveTo>
                    <a:cubicBezTo>
                      <a:pt x="117" y="175"/>
                      <a:pt x="117" y="175"/>
                      <a:pt x="117" y="175"/>
                    </a:cubicBezTo>
                    <a:cubicBezTo>
                      <a:pt x="117" y="119"/>
                      <a:pt x="117" y="119"/>
                      <a:pt x="117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55"/>
                      <a:pt x="20" y="175"/>
                      <a:pt x="44" y="175"/>
                    </a:cubicBez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14"/>
              <p:cNvSpPr>
                <a:spLocks noChangeArrowheads="1"/>
              </p:cNvSpPr>
              <p:nvPr/>
            </p:nvSpPr>
            <p:spPr bwMode="auto">
              <a:xfrm flipH="1">
                <a:off x="11776074" y="4292601"/>
                <a:ext cx="169863" cy="1003300"/>
              </a:xfrm>
              <a:prstGeom prst="rect">
                <a:avLst/>
              </a:pr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 flipH="1">
                <a:off x="11776074" y="5124451"/>
                <a:ext cx="169863" cy="338138"/>
              </a:xfrm>
              <a:custGeom>
                <a:avLst/>
                <a:gdLst>
                  <a:gd name="T0" fmla="*/ 51 w 51"/>
                  <a:gd name="T1" fmla="*/ 0 h 102"/>
                  <a:gd name="T2" fmla="*/ 51 w 51"/>
                  <a:gd name="T3" fmla="*/ 102 h 102"/>
                  <a:gd name="T4" fmla="*/ 0 w 51"/>
                  <a:gd name="T5" fmla="*/ 51 h 102"/>
                  <a:gd name="T6" fmla="*/ 51 w 51"/>
                  <a:gd name="T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102">
                    <a:moveTo>
                      <a:pt x="51" y="0"/>
                    </a:moveTo>
                    <a:cubicBezTo>
                      <a:pt x="51" y="102"/>
                      <a:pt x="51" y="102"/>
                      <a:pt x="51" y="102"/>
                    </a:cubicBezTo>
                    <a:cubicBezTo>
                      <a:pt x="22" y="102"/>
                      <a:pt x="0" y="79"/>
                      <a:pt x="0" y="51"/>
                    </a:cubicBezTo>
                    <a:cubicBezTo>
                      <a:pt x="0" y="23"/>
                      <a:pt x="22" y="0"/>
                      <a:pt x="51" y="0"/>
                    </a:cubicBez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Freeform 16"/>
              <p:cNvSpPr>
                <a:spLocks/>
              </p:cNvSpPr>
              <p:nvPr/>
            </p:nvSpPr>
            <p:spPr bwMode="auto">
              <a:xfrm flipH="1">
                <a:off x="10531474" y="4700588"/>
                <a:ext cx="341313" cy="171450"/>
              </a:xfrm>
              <a:custGeom>
                <a:avLst/>
                <a:gdLst>
                  <a:gd name="T0" fmla="*/ 0 w 103"/>
                  <a:gd name="T1" fmla="*/ 0 h 52"/>
                  <a:gd name="T2" fmla="*/ 103 w 103"/>
                  <a:gd name="T3" fmla="*/ 0 h 52"/>
                  <a:gd name="T4" fmla="*/ 52 w 103"/>
                  <a:gd name="T5" fmla="*/ 52 h 52"/>
                  <a:gd name="T6" fmla="*/ 0 w 103"/>
                  <a:gd name="T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" h="52">
                    <a:moveTo>
                      <a:pt x="0" y="0"/>
                    </a:move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29"/>
                      <a:pt x="80" y="52"/>
                      <a:pt x="52" y="52"/>
                    </a:cubicBezTo>
                    <a:cubicBezTo>
                      <a:pt x="23" y="52"/>
                      <a:pt x="0" y="29"/>
                      <a:pt x="0" y="0"/>
                    </a:cubicBez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Rectangle 17"/>
              <p:cNvSpPr>
                <a:spLocks noChangeArrowheads="1"/>
              </p:cNvSpPr>
              <p:nvPr/>
            </p:nvSpPr>
            <p:spPr bwMode="auto">
              <a:xfrm flipH="1">
                <a:off x="11776074" y="5084763"/>
                <a:ext cx="173038" cy="88900"/>
              </a:xfrm>
              <a:prstGeom prst="rect">
                <a:avLst/>
              </a:pr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Rectangle 18"/>
              <p:cNvSpPr>
                <a:spLocks noChangeArrowheads="1"/>
              </p:cNvSpPr>
              <p:nvPr/>
            </p:nvSpPr>
            <p:spPr bwMode="auto">
              <a:xfrm flipH="1">
                <a:off x="10266362" y="4624388"/>
                <a:ext cx="746125" cy="762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Freeform 19"/>
              <p:cNvSpPr>
                <a:spLocks/>
              </p:cNvSpPr>
              <p:nvPr/>
            </p:nvSpPr>
            <p:spPr bwMode="auto">
              <a:xfrm flipH="1">
                <a:off x="10059987" y="4246563"/>
                <a:ext cx="779463" cy="377825"/>
              </a:xfrm>
              <a:custGeom>
                <a:avLst/>
                <a:gdLst>
                  <a:gd name="T0" fmla="*/ 127 w 491"/>
                  <a:gd name="T1" fmla="*/ 0 h 238"/>
                  <a:gd name="T2" fmla="*/ 491 w 491"/>
                  <a:gd name="T3" fmla="*/ 0 h 238"/>
                  <a:gd name="T4" fmla="*/ 361 w 491"/>
                  <a:gd name="T5" fmla="*/ 238 h 238"/>
                  <a:gd name="T6" fmla="*/ 0 w 491"/>
                  <a:gd name="T7" fmla="*/ 238 h 238"/>
                  <a:gd name="T8" fmla="*/ 127 w 491"/>
                  <a:gd name="T9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1" h="238">
                    <a:moveTo>
                      <a:pt x="127" y="0"/>
                    </a:moveTo>
                    <a:lnTo>
                      <a:pt x="491" y="0"/>
                    </a:lnTo>
                    <a:lnTo>
                      <a:pt x="361" y="238"/>
                    </a:lnTo>
                    <a:lnTo>
                      <a:pt x="0" y="238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Rectangle 20"/>
              <p:cNvSpPr>
                <a:spLocks noChangeArrowheads="1"/>
              </p:cNvSpPr>
              <p:nvPr/>
            </p:nvSpPr>
            <p:spPr bwMode="auto">
              <a:xfrm flipH="1">
                <a:off x="10839449" y="4624388"/>
                <a:ext cx="173038" cy="7620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21"/>
              <p:cNvSpPr>
                <a:spLocks/>
              </p:cNvSpPr>
              <p:nvPr/>
            </p:nvSpPr>
            <p:spPr bwMode="auto">
              <a:xfrm flipH="1">
                <a:off x="11334750" y="3640138"/>
                <a:ext cx="200025" cy="327025"/>
              </a:xfrm>
              <a:custGeom>
                <a:avLst/>
                <a:gdLst>
                  <a:gd name="T0" fmla="*/ 63 w 126"/>
                  <a:gd name="T1" fmla="*/ 206 h 206"/>
                  <a:gd name="T2" fmla="*/ 126 w 126"/>
                  <a:gd name="T3" fmla="*/ 144 h 206"/>
                  <a:gd name="T4" fmla="*/ 126 w 126"/>
                  <a:gd name="T5" fmla="*/ 0 h 206"/>
                  <a:gd name="T6" fmla="*/ 0 w 126"/>
                  <a:gd name="T7" fmla="*/ 0 h 206"/>
                  <a:gd name="T8" fmla="*/ 0 w 126"/>
                  <a:gd name="T9" fmla="*/ 144 h 206"/>
                  <a:gd name="T10" fmla="*/ 63 w 126"/>
                  <a:gd name="T11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206">
                    <a:moveTo>
                      <a:pt x="63" y="206"/>
                    </a:moveTo>
                    <a:lnTo>
                      <a:pt x="126" y="144"/>
                    </a:lnTo>
                    <a:lnTo>
                      <a:pt x="126" y="0"/>
                    </a:lnTo>
                    <a:lnTo>
                      <a:pt x="0" y="0"/>
                    </a:lnTo>
                    <a:lnTo>
                      <a:pt x="0" y="144"/>
                    </a:lnTo>
                    <a:lnTo>
                      <a:pt x="63" y="206"/>
                    </a:ln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Freeform 22"/>
              <p:cNvSpPr>
                <a:spLocks/>
              </p:cNvSpPr>
              <p:nvPr/>
            </p:nvSpPr>
            <p:spPr bwMode="auto">
              <a:xfrm flipH="1">
                <a:off x="11334750" y="3640138"/>
                <a:ext cx="200025" cy="171450"/>
              </a:xfrm>
              <a:custGeom>
                <a:avLst/>
                <a:gdLst>
                  <a:gd name="T0" fmla="*/ 60 w 60"/>
                  <a:gd name="T1" fmla="*/ 48 h 52"/>
                  <a:gd name="T2" fmla="*/ 31 w 60"/>
                  <a:gd name="T3" fmla="*/ 52 h 52"/>
                  <a:gd name="T4" fmla="*/ 0 w 60"/>
                  <a:gd name="T5" fmla="*/ 48 h 52"/>
                  <a:gd name="T6" fmla="*/ 0 w 60"/>
                  <a:gd name="T7" fmla="*/ 0 h 52"/>
                  <a:gd name="T8" fmla="*/ 60 w 60"/>
                  <a:gd name="T9" fmla="*/ 0 h 52"/>
                  <a:gd name="T10" fmla="*/ 60 w 60"/>
                  <a:gd name="T11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52">
                    <a:moveTo>
                      <a:pt x="60" y="48"/>
                    </a:moveTo>
                    <a:cubicBezTo>
                      <a:pt x="51" y="51"/>
                      <a:pt x="41" y="52"/>
                      <a:pt x="31" y="52"/>
                    </a:cubicBezTo>
                    <a:cubicBezTo>
                      <a:pt x="20" y="52"/>
                      <a:pt x="10" y="51"/>
                      <a:pt x="0" y="4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0" y="0"/>
                      <a:pt x="60" y="0"/>
                      <a:pt x="60" y="0"/>
                    </a:cubicBezTo>
                    <a:lnTo>
                      <a:pt x="60" y="48"/>
                    </a:ln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Freeform 23"/>
              <p:cNvSpPr>
                <a:spLocks/>
              </p:cNvSpPr>
              <p:nvPr/>
            </p:nvSpPr>
            <p:spPr bwMode="auto">
              <a:xfrm flipH="1">
                <a:off x="11198224" y="3332163"/>
                <a:ext cx="468313" cy="442913"/>
              </a:xfrm>
              <a:custGeom>
                <a:avLst/>
                <a:gdLst>
                  <a:gd name="T0" fmla="*/ 141 w 141"/>
                  <a:gd name="T1" fmla="*/ 0 h 134"/>
                  <a:gd name="T2" fmla="*/ 141 w 141"/>
                  <a:gd name="T3" fmla="*/ 110 h 134"/>
                  <a:gd name="T4" fmla="*/ 140 w 141"/>
                  <a:gd name="T5" fmla="*/ 110 h 134"/>
                  <a:gd name="T6" fmla="*/ 71 w 141"/>
                  <a:gd name="T7" fmla="*/ 134 h 134"/>
                  <a:gd name="T8" fmla="*/ 0 w 141"/>
                  <a:gd name="T9" fmla="*/ 110 h 134"/>
                  <a:gd name="T10" fmla="*/ 0 w 141"/>
                  <a:gd name="T11" fmla="*/ 0 h 134"/>
                  <a:gd name="T12" fmla="*/ 141 w 141"/>
                  <a:gd name="T13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134">
                    <a:moveTo>
                      <a:pt x="141" y="0"/>
                    </a:moveTo>
                    <a:cubicBezTo>
                      <a:pt x="141" y="110"/>
                      <a:pt x="141" y="110"/>
                      <a:pt x="141" y="110"/>
                    </a:cubicBezTo>
                    <a:cubicBezTo>
                      <a:pt x="140" y="110"/>
                      <a:pt x="140" y="110"/>
                      <a:pt x="140" y="110"/>
                    </a:cubicBezTo>
                    <a:cubicBezTo>
                      <a:pt x="121" y="125"/>
                      <a:pt x="97" y="134"/>
                      <a:pt x="71" y="134"/>
                    </a:cubicBezTo>
                    <a:cubicBezTo>
                      <a:pt x="45" y="134"/>
                      <a:pt x="19" y="125"/>
                      <a:pt x="0" y="11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Rectangle 24"/>
              <p:cNvSpPr>
                <a:spLocks noChangeArrowheads="1"/>
              </p:cNvSpPr>
              <p:nvPr/>
            </p:nvSpPr>
            <p:spPr bwMode="auto">
              <a:xfrm flipH="1">
                <a:off x="11776074" y="4292601"/>
                <a:ext cx="169863" cy="49213"/>
              </a:xfrm>
              <a:prstGeom prst="rect">
                <a:avLst/>
              </a:pr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Rectangle 25"/>
              <p:cNvSpPr>
                <a:spLocks noChangeArrowheads="1"/>
              </p:cNvSpPr>
              <p:nvPr/>
            </p:nvSpPr>
            <p:spPr bwMode="auto">
              <a:xfrm flipH="1">
                <a:off x="10920412" y="4292601"/>
                <a:ext cx="168275" cy="49213"/>
              </a:xfrm>
              <a:prstGeom prst="rect">
                <a:avLst/>
              </a:pr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Rectangle 26"/>
              <p:cNvSpPr>
                <a:spLocks noChangeArrowheads="1"/>
              </p:cNvSpPr>
              <p:nvPr/>
            </p:nvSpPr>
            <p:spPr bwMode="auto">
              <a:xfrm flipH="1">
                <a:off x="11198224" y="3302001"/>
                <a:ext cx="36513" cy="2444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Rectangle 27"/>
              <p:cNvSpPr>
                <a:spLocks noChangeArrowheads="1"/>
              </p:cNvSpPr>
              <p:nvPr/>
            </p:nvSpPr>
            <p:spPr bwMode="auto">
              <a:xfrm flipH="1">
                <a:off x="11630024" y="3302001"/>
                <a:ext cx="36513" cy="2444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Oval 28"/>
              <p:cNvSpPr>
                <a:spLocks noChangeArrowheads="1"/>
              </p:cNvSpPr>
              <p:nvPr/>
            </p:nvSpPr>
            <p:spPr bwMode="auto">
              <a:xfrm flipH="1">
                <a:off x="11541124" y="3467101"/>
                <a:ext cx="36513" cy="36513"/>
              </a:xfrm>
              <a:prstGeom prst="ellipse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 flipH="1">
                <a:off x="11288712" y="3467101"/>
                <a:ext cx="36513" cy="36513"/>
              </a:xfrm>
              <a:prstGeom prst="ellipse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Freeform 30"/>
              <p:cNvSpPr>
                <a:spLocks/>
              </p:cNvSpPr>
              <p:nvPr/>
            </p:nvSpPr>
            <p:spPr bwMode="auto">
              <a:xfrm flipH="1">
                <a:off x="11401425" y="3573463"/>
                <a:ext cx="63500" cy="30163"/>
              </a:xfrm>
              <a:custGeom>
                <a:avLst/>
                <a:gdLst>
                  <a:gd name="T0" fmla="*/ 9 w 19"/>
                  <a:gd name="T1" fmla="*/ 9 h 9"/>
                  <a:gd name="T2" fmla="*/ 19 w 19"/>
                  <a:gd name="T3" fmla="*/ 0 h 9"/>
                  <a:gd name="T4" fmla="*/ 0 w 19"/>
                  <a:gd name="T5" fmla="*/ 0 h 9"/>
                  <a:gd name="T6" fmla="*/ 9 w 19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9">
                    <a:moveTo>
                      <a:pt x="9" y="9"/>
                    </a:moveTo>
                    <a:cubicBezTo>
                      <a:pt x="15" y="9"/>
                      <a:pt x="19" y="5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4" y="9"/>
                      <a:pt x="9" y="9"/>
                    </a:cubicBez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Freeform 31"/>
              <p:cNvSpPr>
                <a:spLocks/>
              </p:cNvSpPr>
              <p:nvPr/>
            </p:nvSpPr>
            <p:spPr bwMode="auto">
              <a:xfrm flipH="1">
                <a:off x="11364912" y="3679826"/>
                <a:ext cx="136525" cy="39688"/>
              </a:xfrm>
              <a:custGeom>
                <a:avLst/>
                <a:gdLst>
                  <a:gd name="T0" fmla="*/ 41 w 41"/>
                  <a:gd name="T1" fmla="*/ 6 h 12"/>
                  <a:gd name="T2" fmla="*/ 36 w 41"/>
                  <a:gd name="T3" fmla="*/ 12 h 12"/>
                  <a:gd name="T4" fmla="*/ 5 w 41"/>
                  <a:gd name="T5" fmla="*/ 12 h 12"/>
                  <a:gd name="T6" fmla="*/ 0 w 41"/>
                  <a:gd name="T7" fmla="*/ 6 h 12"/>
                  <a:gd name="T8" fmla="*/ 0 w 41"/>
                  <a:gd name="T9" fmla="*/ 6 h 12"/>
                  <a:gd name="T10" fmla="*/ 5 w 41"/>
                  <a:gd name="T11" fmla="*/ 0 h 12"/>
                  <a:gd name="T12" fmla="*/ 36 w 41"/>
                  <a:gd name="T13" fmla="*/ 0 h 12"/>
                  <a:gd name="T14" fmla="*/ 41 w 41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2">
                    <a:moveTo>
                      <a:pt x="41" y="6"/>
                    </a:moveTo>
                    <a:cubicBezTo>
                      <a:pt x="41" y="9"/>
                      <a:pt x="39" y="12"/>
                      <a:pt x="3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9" y="0"/>
                      <a:pt x="41" y="3"/>
                      <a:pt x="41" y="6"/>
                    </a:cubicBez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Freeform 32"/>
              <p:cNvSpPr>
                <a:spLocks noEditPoints="1"/>
              </p:cNvSpPr>
              <p:nvPr/>
            </p:nvSpPr>
            <p:spPr bwMode="auto">
              <a:xfrm flipH="1">
                <a:off x="11304587" y="3603626"/>
                <a:ext cx="255588" cy="228600"/>
              </a:xfrm>
              <a:custGeom>
                <a:avLst/>
                <a:gdLst>
                  <a:gd name="T0" fmla="*/ 38 w 77"/>
                  <a:gd name="T1" fmla="*/ 0 h 69"/>
                  <a:gd name="T2" fmla="*/ 0 w 77"/>
                  <a:gd name="T3" fmla="*/ 39 h 69"/>
                  <a:gd name="T4" fmla="*/ 0 w 77"/>
                  <a:gd name="T5" fmla="*/ 60 h 69"/>
                  <a:gd name="T6" fmla="*/ 0 w 77"/>
                  <a:gd name="T7" fmla="*/ 63 h 69"/>
                  <a:gd name="T8" fmla="*/ 39 w 77"/>
                  <a:gd name="T9" fmla="*/ 69 h 69"/>
                  <a:gd name="T10" fmla="*/ 77 w 77"/>
                  <a:gd name="T11" fmla="*/ 63 h 69"/>
                  <a:gd name="T12" fmla="*/ 77 w 77"/>
                  <a:gd name="T13" fmla="*/ 60 h 69"/>
                  <a:gd name="T14" fmla="*/ 77 w 77"/>
                  <a:gd name="T15" fmla="*/ 39 h 69"/>
                  <a:gd name="T16" fmla="*/ 38 w 77"/>
                  <a:gd name="T17" fmla="*/ 0 h 69"/>
                  <a:gd name="T18" fmla="*/ 61 w 77"/>
                  <a:gd name="T19" fmla="*/ 45 h 69"/>
                  <a:gd name="T20" fmla="*/ 45 w 77"/>
                  <a:gd name="T21" fmla="*/ 48 h 69"/>
                  <a:gd name="T22" fmla="*/ 45 w 77"/>
                  <a:gd name="T23" fmla="*/ 35 h 69"/>
                  <a:gd name="T24" fmla="*/ 32 w 77"/>
                  <a:gd name="T25" fmla="*/ 35 h 69"/>
                  <a:gd name="T26" fmla="*/ 32 w 77"/>
                  <a:gd name="T27" fmla="*/ 48 h 69"/>
                  <a:gd name="T28" fmla="*/ 15 w 77"/>
                  <a:gd name="T29" fmla="*/ 45 h 69"/>
                  <a:gd name="T30" fmla="*/ 15 w 77"/>
                  <a:gd name="T31" fmla="*/ 37 h 69"/>
                  <a:gd name="T32" fmla="*/ 38 w 77"/>
                  <a:gd name="T33" fmla="*/ 24 h 69"/>
                  <a:gd name="T34" fmla="*/ 62 w 77"/>
                  <a:gd name="T35" fmla="*/ 37 h 69"/>
                  <a:gd name="T36" fmla="*/ 61 w 77"/>
                  <a:gd name="T37" fmla="*/ 4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69">
                    <a:moveTo>
                      <a:pt x="38" y="0"/>
                    </a:moveTo>
                    <a:cubicBezTo>
                      <a:pt x="17" y="0"/>
                      <a:pt x="0" y="18"/>
                      <a:pt x="0" y="3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1"/>
                      <a:pt x="0" y="62"/>
                      <a:pt x="0" y="63"/>
                    </a:cubicBezTo>
                    <a:cubicBezTo>
                      <a:pt x="13" y="67"/>
                      <a:pt x="25" y="69"/>
                      <a:pt x="39" y="69"/>
                    </a:cubicBezTo>
                    <a:cubicBezTo>
                      <a:pt x="52" y="69"/>
                      <a:pt x="65" y="67"/>
                      <a:pt x="77" y="63"/>
                    </a:cubicBezTo>
                    <a:cubicBezTo>
                      <a:pt x="77" y="62"/>
                      <a:pt x="77" y="61"/>
                      <a:pt x="77" y="60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18"/>
                      <a:pt x="60" y="0"/>
                      <a:pt x="38" y="0"/>
                    </a:cubicBezTo>
                    <a:close/>
                    <a:moveTo>
                      <a:pt x="61" y="45"/>
                    </a:moveTo>
                    <a:cubicBezTo>
                      <a:pt x="56" y="46"/>
                      <a:pt x="50" y="47"/>
                      <a:pt x="45" y="48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7" y="47"/>
                      <a:pt x="21" y="46"/>
                      <a:pt x="15" y="45"/>
                    </a:cubicBezTo>
                    <a:cubicBezTo>
                      <a:pt x="15" y="44"/>
                      <a:pt x="15" y="37"/>
                      <a:pt x="15" y="37"/>
                    </a:cubicBezTo>
                    <a:cubicBezTo>
                      <a:pt x="15" y="24"/>
                      <a:pt x="26" y="24"/>
                      <a:pt x="38" y="24"/>
                    </a:cubicBezTo>
                    <a:cubicBezTo>
                      <a:pt x="51" y="24"/>
                      <a:pt x="62" y="24"/>
                      <a:pt x="62" y="37"/>
                    </a:cubicBezTo>
                    <a:cubicBezTo>
                      <a:pt x="62" y="37"/>
                      <a:pt x="61" y="44"/>
                      <a:pt x="61" y="4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 flipH="1">
                <a:off x="7318375" y="4336256"/>
                <a:ext cx="502444" cy="1381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4664075" y="4286961"/>
              <a:ext cx="5793411" cy="2392930"/>
              <a:chOff x="4664075" y="4286961"/>
              <a:chExt cx="5793411" cy="239293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4664075" y="4286961"/>
                <a:ext cx="5793411" cy="2392930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" t="1822" r="1518" b="1873"/>
              <a:stretch>
                <a:fillRect/>
              </a:stretch>
            </p:blipFill>
            <p:spPr>
              <a:xfrm>
                <a:off x="6666858" y="4311651"/>
                <a:ext cx="1177925" cy="650875"/>
              </a:xfrm>
              <a:custGeom>
                <a:avLst/>
                <a:gdLst>
                  <a:gd name="connsiteX0" fmla="*/ 15608 w 1177925"/>
                  <a:gd name="connsiteY0" fmla="*/ 0 h 650875"/>
                  <a:gd name="connsiteX1" fmla="*/ 1162317 w 1177925"/>
                  <a:gd name="connsiteY1" fmla="*/ 0 h 650875"/>
                  <a:gd name="connsiteX2" fmla="*/ 1177925 w 1177925"/>
                  <a:gd name="connsiteY2" fmla="*/ 15608 h 650875"/>
                  <a:gd name="connsiteX3" fmla="*/ 1177925 w 1177925"/>
                  <a:gd name="connsiteY3" fmla="*/ 635267 h 650875"/>
                  <a:gd name="connsiteX4" fmla="*/ 1162317 w 1177925"/>
                  <a:gd name="connsiteY4" fmla="*/ 650875 h 650875"/>
                  <a:gd name="connsiteX5" fmla="*/ 15608 w 1177925"/>
                  <a:gd name="connsiteY5" fmla="*/ 650875 h 650875"/>
                  <a:gd name="connsiteX6" fmla="*/ 0 w 1177925"/>
                  <a:gd name="connsiteY6" fmla="*/ 635267 h 650875"/>
                  <a:gd name="connsiteX7" fmla="*/ 0 w 1177925"/>
                  <a:gd name="connsiteY7" fmla="*/ 15608 h 650875"/>
                  <a:gd name="connsiteX8" fmla="*/ 15608 w 1177925"/>
                  <a:gd name="connsiteY8" fmla="*/ 0 h 6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5" h="650875">
                    <a:moveTo>
                      <a:pt x="15608" y="0"/>
                    </a:moveTo>
                    <a:lnTo>
                      <a:pt x="1162317" y="0"/>
                    </a:lnTo>
                    <a:cubicBezTo>
                      <a:pt x="1170937" y="0"/>
                      <a:pt x="1177925" y="6988"/>
                      <a:pt x="1177925" y="15608"/>
                    </a:cubicBezTo>
                    <a:lnTo>
                      <a:pt x="1177925" y="635267"/>
                    </a:lnTo>
                    <a:cubicBezTo>
                      <a:pt x="1177925" y="643887"/>
                      <a:pt x="1170937" y="650875"/>
                      <a:pt x="1162317" y="650875"/>
                    </a:cubicBezTo>
                    <a:lnTo>
                      <a:pt x="15608" y="650875"/>
                    </a:lnTo>
                    <a:cubicBezTo>
                      <a:pt x="6988" y="650875"/>
                      <a:pt x="0" y="643887"/>
                      <a:pt x="0" y="635267"/>
                    </a:cubicBezTo>
                    <a:lnTo>
                      <a:pt x="0" y="15608"/>
                    </a:lnTo>
                    <a:cubicBezTo>
                      <a:pt x="0" y="6988"/>
                      <a:pt x="6988" y="0"/>
                      <a:pt x="15608" y="0"/>
                    </a:cubicBezTo>
                    <a:close/>
                  </a:path>
                </a:pathLst>
              </a:custGeom>
            </p:spPr>
          </p:pic>
          <p:sp>
            <p:nvSpPr>
              <p:cNvPr id="45" name="Rectangle 44"/>
              <p:cNvSpPr/>
              <p:nvPr/>
            </p:nvSpPr>
            <p:spPr bwMode="auto">
              <a:xfrm>
                <a:off x="5717381" y="4994276"/>
                <a:ext cx="226539" cy="106362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10837817" y="167118"/>
            <a:ext cx="1506833" cy="287338"/>
            <a:chOff x="10837817" y="167118"/>
            <a:chExt cx="1506833" cy="287338"/>
          </a:xfrm>
        </p:grpSpPr>
        <p:sp>
          <p:nvSpPr>
            <p:cNvPr id="51" name="TextBox 50"/>
            <p:cNvSpPr txBox="1"/>
            <p:nvPr/>
          </p:nvSpPr>
          <p:spPr>
            <a:xfrm>
              <a:off x="10837817" y="167118"/>
              <a:ext cx="1506833" cy="287338"/>
            </a:xfrm>
            <a:prstGeom prst="rect">
              <a:avLst/>
            </a:prstGeom>
            <a:noFill/>
          </p:spPr>
          <p:txBody>
            <a:bodyPr wrap="square" lIns="146304" tIns="91440" rIns="146304" bIns="9144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8367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</a:rPr>
                <a:t>Getting started</a:t>
              </a: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10853698" y="277140"/>
              <a:ext cx="88891" cy="136391"/>
            </a:xfrm>
            <a:custGeom>
              <a:avLst/>
              <a:gdLst>
                <a:gd name="T0" fmla="*/ 287 w 287"/>
                <a:gd name="T1" fmla="*/ 313 h 443"/>
                <a:gd name="T2" fmla="*/ 242 w 287"/>
                <a:gd name="T3" fmla="*/ 409 h 443"/>
                <a:gd name="T4" fmla="*/ 114 w 287"/>
                <a:gd name="T5" fmla="*/ 443 h 443"/>
                <a:gd name="T6" fmla="*/ 52 w 287"/>
                <a:gd name="T7" fmla="*/ 438 h 443"/>
                <a:gd name="T8" fmla="*/ 0 w 287"/>
                <a:gd name="T9" fmla="*/ 424 h 443"/>
                <a:gd name="T10" fmla="*/ 0 w 287"/>
                <a:gd name="T11" fmla="*/ 324 h 443"/>
                <a:gd name="T12" fmla="*/ 46 w 287"/>
                <a:gd name="T13" fmla="*/ 343 h 443"/>
                <a:gd name="T14" fmla="*/ 98 w 287"/>
                <a:gd name="T15" fmla="*/ 350 h 443"/>
                <a:gd name="T16" fmla="*/ 144 w 287"/>
                <a:gd name="T17" fmla="*/ 339 h 443"/>
                <a:gd name="T18" fmla="*/ 161 w 287"/>
                <a:gd name="T19" fmla="*/ 308 h 443"/>
                <a:gd name="T20" fmla="*/ 141 w 287"/>
                <a:gd name="T21" fmla="*/ 275 h 443"/>
                <a:gd name="T22" fmla="*/ 85 w 287"/>
                <a:gd name="T23" fmla="*/ 264 h 443"/>
                <a:gd name="T24" fmla="*/ 43 w 287"/>
                <a:gd name="T25" fmla="*/ 264 h 443"/>
                <a:gd name="T26" fmla="*/ 43 w 287"/>
                <a:gd name="T27" fmla="*/ 170 h 443"/>
                <a:gd name="T28" fmla="*/ 80 w 287"/>
                <a:gd name="T29" fmla="*/ 170 h 443"/>
                <a:gd name="T30" fmla="*/ 133 w 287"/>
                <a:gd name="T31" fmla="*/ 159 h 443"/>
                <a:gd name="T32" fmla="*/ 150 w 287"/>
                <a:gd name="T33" fmla="*/ 130 h 443"/>
                <a:gd name="T34" fmla="*/ 137 w 287"/>
                <a:gd name="T35" fmla="*/ 103 h 443"/>
                <a:gd name="T36" fmla="*/ 98 w 287"/>
                <a:gd name="T37" fmla="*/ 93 h 443"/>
                <a:gd name="T38" fmla="*/ 14 w 287"/>
                <a:gd name="T39" fmla="*/ 117 h 443"/>
                <a:gd name="T40" fmla="*/ 14 w 287"/>
                <a:gd name="T41" fmla="*/ 21 h 443"/>
                <a:gd name="T42" fmla="*/ 124 w 287"/>
                <a:gd name="T43" fmla="*/ 0 h 443"/>
                <a:gd name="T44" fmla="*/ 235 w 287"/>
                <a:gd name="T45" fmla="*/ 29 h 443"/>
                <a:gd name="T46" fmla="*/ 276 w 287"/>
                <a:gd name="T47" fmla="*/ 109 h 443"/>
                <a:gd name="T48" fmla="*/ 254 w 287"/>
                <a:gd name="T49" fmla="*/ 177 h 443"/>
                <a:gd name="T50" fmla="*/ 193 w 287"/>
                <a:gd name="T51" fmla="*/ 212 h 443"/>
                <a:gd name="T52" fmla="*/ 193 w 287"/>
                <a:gd name="T53" fmla="*/ 214 h 443"/>
                <a:gd name="T54" fmla="*/ 262 w 287"/>
                <a:gd name="T55" fmla="*/ 247 h 443"/>
                <a:gd name="T56" fmla="*/ 287 w 287"/>
                <a:gd name="T57" fmla="*/ 31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7" h="443">
                  <a:moveTo>
                    <a:pt x="287" y="313"/>
                  </a:moveTo>
                  <a:cubicBezTo>
                    <a:pt x="287" y="354"/>
                    <a:pt x="272" y="386"/>
                    <a:pt x="242" y="409"/>
                  </a:cubicBezTo>
                  <a:cubicBezTo>
                    <a:pt x="212" y="432"/>
                    <a:pt x="169" y="443"/>
                    <a:pt x="114" y="443"/>
                  </a:cubicBezTo>
                  <a:cubicBezTo>
                    <a:pt x="93" y="443"/>
                    <a:pt x="72" y="441"/>
                    <a:pt x="52" y="438"/>
                  </a:cubicBezTo>
                  <a:cubicBezTo>
                    <a:pt x="32" y="434"/>
                    <a:pt x="14" y="430"/>
                    <a:pt x="0" y="4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3" y="332"/>
                    <a:pt x="28" y="338"/>
                    <a:pt x="46" y="343"/>
                  </a:cubicBezTo>
                  <a:cubicBezTo>
                    <a:pt x="63" y="348"/>
                    <a:pt x="80" y="350"/>
                    <a:pt x="98" y="350"/>
                  </a:cubicBezTo>
                  <a:cubicBezTo>
                    <a:pt x="118" y="350"/>
                    <a:pt x="133" y="346"/>
                    <a:pt x="144" y="339"/>
                  </a:cubicBezTo>
                  <a:cubicBezTo>
                    <a:pt x="155" y="332"/>
                    <a:pt x="161" y="321"/>
                    <a:pt x="161" y="308"/>
                  </a:cubicBezTo>
                  <a:cubicBezTo>
                    <a:pt x="161" y="294"/>
                    <a:pt x="154" y="283"/>
                    <a:pt x="141" y="275"/>
                  </a:cubicBezTo>
                  <a:cubicBezTo>
                    <a:pt x="127" y="268"/>
                    <a:pt x="109" y="264"/>
                    <a:pt x="85" y="264"/>
                  </a:cubicBezTo>
                  <a:cubicBezTo>
                    <a:pt x="43" y="264"/>
                    <a:pt x="43" y="264"/>
                    <a:pt x="43" y="264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80" y="170"/>
                    <a:pt x="80" y="170"/>
                    <a:pt x="80" y="170"/>
                  </a:cubicBezTo>
                  <a:cubicBezTo>
                    <a:pt x="104" y="170"/>
                    <a:pt x="122" y="166"/>
                    <a:pt x="133" y="159"/>
                  </a:cubicBezTo>
                  <a:cubicBezTo>
                    <a:pt x="145" y="151"/>
                    <a:pt x="150" y="142"/>
                    <a:pt x="150" y="130"/>
                  </a:cubicBezTo>
                  <a:cubicBezTo>
                    <a:pt x="150" y="118"/>
                    <a:pt x="146" y="109"/>
                    <a:pt x="137" y="103"/>
                  </a:cubicBezTo>
                  <a:cubicBezTo>
                    <a:pt x="129" y="96"/>
                    <a:pt x="115" y="93"/>
                    <a:pt x="98" y="93"/>
                  </a:cubicBezTo>
                  <a:cubicBezTo>
                    <a:pt x="70" y="93"/>
                    <a:pt x="42" y="101"/>
                    <a:pt x="14" y="117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49" y="7"/>
                    <a:pt x="86" y="0"/>
                    <a:pt x="124" y="0"/>
                  </a:cubicBezTo>
                  <a:cubicBezTo>
                    <a:pt x="171" y="0"/>
                    <a:pt x="208" y="10"/>
                    <a:pt x="235" y="29"/>
                  </a:cubicBezTo>
                  <a:cubicBezTo>
                    <a:pt x="262" y="48"/>
                    <a:pt x="276" y="75"/>
                    <a:pt x="276" y="109"/>
                  </a:cubicBezTo>
                  <a:cubicBezTo>
                    <a:pt x="276" y="136"/>
                    <a:pt x="268" y="158"/>
                    <a:pt x="254" y="177"/>
                  </a:cubicBezTo>
                  <a:cubicBezTo>
                    <a:pt x="240" y="195"/>
                    <a:pt x="219" y="207"/>
                    <a:pt x="193" y="212"/>
                  </a:cubicBezTo>
                  <a:cubicBezTo>
                    <a:pt x="193" y="214"/>
                    <a:pt x="193" y="214"/>
                    <a:pt x="193" y="214"/>
                  </a:cubicBezTo>
                  <a:cubicBezTo>
                    <a:pt x="222" y="218"/>
                    <a:pt x="245" y="229"/>
                    <a:pt x="262" y="247"/>
                  </a:cubicBezTo>
                  <a:cubicBezTo>
                    <a:pt x="278" y="265"/>
                    <a:pt x="287" y="287"/>
                    <a:pt x="287" y="313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4" name="Text To Outline"/>
          <p:cNvSpPr/>
          <p:nvPr/>
        </p:nvSpPr>
        <p:spPr bwMode="auto">
          <a:xfrm>
            <a:off x="520416" y="1821599"/>
            <a:ext cx="1337244" cy="1767380"/>
          </a:xfrm>
          <a:custGeom>
            <a:avLst/>
            <a:gdLst/>
            <a:ahLst/>
            <a:cxnLst/>
            <a:rect l="l" t="t" r="r" b="b"/>
            <a:pathLst>
              <a:path w="1337244" h="1767380">
                <a:moveTo>
                  <a:pt x="770302" y="496690"/>
                </a:moveTo>
                <a:cubicBezTo>
                  <a:pt x="741544" y="550098"/>
                  <a:pt x="710321" y="604122"/>
                  <a:pt x="676633" y="658762"/>
                </a:cubicBezTo>
                <a:cubicBezTo>
                  <a:pt x="642945" y="713402"/>
                  <a:pt x="607614" y="767220"/>
                  <a:pt x="570639" y="820217"/>
                </a:cubicBezTo>
                <a:cubicBezTo>
                  <a:pt x="533665" y="873214"/>
                  <a:pt x="496280" y="924567"/>
                  <a:pt x="458484" y="974277"/>
                </a:cubicBezTo>
                <a:cubicBezTo>
                  <a:pt x="420687" y="1023987"/>
                  <a:pt x="384124" y="1070616"/>
                  <a:pt x="348793" y="1114164"/>
                </a:cubicBezTo>
                <a:lnTo>
                  <a:pt x="770302" y="1114164"/>
                </a:lnTo>
                <a:close/>
                <a:moveTo>
                  <a:pt x="764139" y="0"/>
                </a:moveTo>
                <a:lnTo>
                  <a:pt x="1125257" y="0"/>
                </a:lnTo>
                <a:lnTo>
                  <a:pt x="1125257" y="1114164"/>
                </a:lnTo>
                <a:lnTo>
                  <a:pt x="1337244" y="1114164"/>
                </a:lnTo>
                <a:lnTo>
                  <a:pt x="1337244" y="1405030"/>
                </a:lnTo>
                <a:lnTo>
                  <a:pt x="1125257" y="1405030"/>
                </a:lnTo>
                <a:lnTo>
                  <a:pt x="1125257" y="1767380"/>
                </a:lnTo>
                <a:lnTo>
                  <a:pt x="770302" y="1767380"/>
                </a:lnTo>
                <a:lnTo>
                  <a:pt x="770302" y="1405030"/>
                </a:lnTo>
                <a:lnTo>
                  <a:pt x="0" y="1405030"/>
                </a:lnTo>
                <a:lnTo>
                  <a:pt x="0" y="1100607"/>
                </a:lnTo>
                <a:cubicBezTo>
                  <a:pt x="68197" y="1024193"/>
                  <a:pt x="138860" y="940590"/>
                  <a:pt x="211987" y="849797"/>
                </a:cubicBezTo>
                <a:cubicBezTo>
                  <a:pt x="285114" y="759004"/>
                  <a:pt x="355777" y="665540"/>
                  <a:pt x="423974" y="569407"/>
                </a:cubicBezTo>
                <a:cubicBezTo>
                  <a:pt x="492171" y="473273"/>
                  <a:pt x="555644" y="376523"/>
                  <a:pt x="614393" y="279157"/>
                </a:cubicBezTo>
                <a:cubicBezTo>
                  <a:pt x="673141" y="181791"/>
                  <a:pt x="723057" y="88738"/>
                  <a:pt x="764139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9460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546833"/>
              </p:ext>
            </p:extLst>
          </p:nvPr>
        </p:nvGraphicFramePr>
        <p:xfrm>
          <a:off x="436563" y="1221438"/>
          <a:ext cx="10126514" cy="496471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65394">
                  <a:extLst>
                    <a:ext uri="{9D8B030D-6E8A-4147-A177-3AD203B41FA5}">
                      <a16:colId xmlns:a16="http://schemas.microsoft.com/office/drawing/2014/main" val="205650408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24208417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2679228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21339110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228093556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2088986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61419271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552487028"/>
                    </a:ext>
                  </a:extLst>
                </a:gridCol>
              </a:tblGrid>
              <a:tr h="889114">
                <a:tc>
                  <a:txBody>
                    <a:bodyPr/>
                    <a:lstStyle/>
                    <a:p>
                      <a:endParaRPr lang="en-US" sz="1400" b="0" dirty="0"/>
                    </a:p>
                  </a:txBody>
                  <a:tcPr marL="91390" marR="91390" marT="45696" marB="45696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gradFill>
                            <a:gsLst>
                              <a:gs pos="83168">
                                <a:schemeClr val="bg1"/>
                              </a:gs>
                              <a:gs pos="73267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Win32</a:t>
                      </a:r>
                    </a:p>
                  </a:txBody>
                  <a:tcPr marL="89630" marR="91390" marT="71704" marB="71704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gradFill>
                            <a:gsLst>
                              <a:gs pos="83168">
                                <a:schemeClr val="bg1"/>
                              </a:gs>
                              <a:gs pos="73267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Online</a:t>
                      </a:r>
                    </a:p>
                  </a:txBody>
                  <a:tcPr marL="89630" marR="91390" marT="71704" marB="71704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gradFill>
                            <a:gsLst>
                              <a:gs pos="83168">
                                <a:schemeClr val="bg1"/>
                              </a:gs>
                              <a:gs pos="73267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iPad</a:t>
                      </a:r>
                    </a:p>
                  </a:txBody>
                  <a:tcPr marL="89630" marR="91390" marT="71704" marB="71704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gradFill>
                            <a:gsLst>
                              <a:gs pos="83168">
                                <a:schemeClr val="bg1"/>
                              </a:gs>
                              <a:gs pos="73267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iPhone</a:t>
                      </a:r>
                    </a:p>
                  </a:txBody>
                  <a:tcPr marL="89630" marR="91390" marT="71704" marB="71704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gradFill>
                            <a:gsLst>
                              <a:gs pos="83168">
                                <a:schemeClr val="bg1"/>
                              </a:gs>
                              <a:gs pos="73267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Mac</a:t>
                      </a:r>
                    </a:p>
                  </a:txBody>
                  <a:tcPr marL="89630" marR="91390" marT="71704" marB="71704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gradFill>
                            <a:gsLst>
                              <a:gs pos="83168">
                                <a:schemeClr val="bg1"/>
                              </a:gs>
                              <a:gs pos="73267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Android</a:t>
                      </a:r>
                    </a:p>
                  </a:txBody>
                  <a:tcPr marL="89630" marR="91390" marT="71704" marB="71704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gradFill>
                            <a:gsLst>
                              <a:gs pos="83168">
                                <a:schemeClr val="bg1"/>
                              </a:gs>
                              <a:gs pos="73267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UWA</a:t>
                      </a:r>
                    </a:p>
                  </a:txBody>
                  <a:tcPr marL="89630" marR="91390" marT="71704" marB="71704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230474"/>
                  </a:ext>
                </a:extLst>
              </a:tr>
              <a:tr h="1018903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1390" marR="91390" marT="45696" marB="4569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506824"/>
                  </a:ext>
                </a:extLst>
              </a:tr>
              <a:tr h="509450">
                <a:tc rowSpan="2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1390" marR="91390" marT="45696" marB="4569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390" marR="91390" marT="45696" marB="4569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gradFill>
                            <a:gsLst>
                              <a:gs pos="83168">
                                <a:schemeClr val="tx1"/>
                              </a:gs>
                              <a:gs pos="73267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Read</a:t>
                      </a:r>
                    </a:p>
                  </a:txBody>
                  <a:tcPr marL="91390" marR="91390" marT="45696" marB="4569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146951"/>
                  </a:ext>
                </a:extLst>
              </a:tr>
              <a:tr h="509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03" marR="91403" marT="45702" marB="4570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gradFill>
                            <a:gsLst>
                              <a:gs pos="83168">
                                <a:schemeClr val="bg1"/>
                              </a:gs>
                              <a:gs pos="73267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Compose</a:t>
                      </a:r>
                    </a:p>
                  </a:txBody>
                  <a:tcPr marL="91390" marR="91390" marT="45696" marB="4569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020943"/>
                  </a:ext>
                </a:extLst>
              </a:tr>
              <a:tr h="509450">
                <a:tc rowSpan="2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1390" marR="91390" marT="45696" marB="4569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91390" marR="91390" marT="45696" marB="4569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361219"/>
                  </a:ext>
                </a:extLst>
              </a:tr>
              <a:tr h="509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gradFill>
                            <a:gsLst>
                              <a:gs pos="83168">
                                <a:schemeClr val="bg1"/>
                              </a:gs>
                              <a:gs pos="73267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APIs</a:t>
                      </a:r>
                    </a:p>
                  </a:txBody>
                  <a:tcPr marL="91390" marR="91390" marT="45696" marB="4569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104152"/>
                  </a:ext>
                </a:extLst>
              </a:tr>
              <a:tr h="509450">
                <a:tc rowSpan="2"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1390" marR="91390" marT="45696" marB="45696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gradFill>
                            <a:gsLst>
                              <a:gs pos="83168">
                                <a:schemeClr val="tx1"/>
                              </a:gs>
                              <a:gs pos="73267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View</a:t>
                      </a:r>
                    </a:p>
                  </a:txBody>
                  <a:tcPr marL="91390" marR="91390" marT="45696" marB="4569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0" marR="91390" marT="45696" marB="456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81512"/>
                  </a:ext>
                </a:extLst>
              </a:tr>
              <a:tr h="509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gradFill>
                            <a:gsLst>
                              <a:gs pos="83168">
                                <a:schemeClr val="bg1"/>
                              </a:gs>
                              <a:gs pos="73267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Edit</a:t>
                      </a:r>
                    </a:p>
                  </a:txBody>
                  <a:tcPr marL="91390" marR="91390" marT="45696" marB="4569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530285"/>
                  </a:ext>
                </a:extLst>
              </a:tr>
            </a:tbl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Add-in roadmap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829994" y="4475873"/>
            <a:ext cx="1149281" cy="1829683"/>
            <a:chOff x="10695313" y="3461411"/>
            <a:chExt cx="1172326" cy="1866372"/>
          </a:xfrm>
        </p:grpSpPr>
        <p:grpSp>
          <p:nvGrpSpPr>
            <p:cNvPr id="8" name="Group 7"/>
            <p:cNvGrpSpPr/>
            <p:nvPr/>
          </p:nvGrpSpPr>
          <p:grpSpPr>
            <a:xfrm>
              <a:off x="10695313" y="3461411"/>
              <a:ext cx="1056065" cy="493052"/>
              <a:chOff x="10417072" y="3389885"/>
              <a:chExt cx="1056215" cy="493122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10417072" y="3505003"/>
                <a:ext cx="279860" cy="279860"/>
              </a:xfrm>
              <a:prstGeom prst="rect">
                <a:avLst/>
              </a:prstGeom>
              <a:solidFill>
                <a:srgbClr val="D9D9D9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6637">
                        <a:srgbClr val="000000"/>
                      </a:gs>
                      <a:gs pos="83000">
                        <a:srgbClr val="0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628978" y="3389885"/>
                <a:ext cx="844309" cy="493122"/>
              </a:xfrm>
              <a:prstGeom prst="rect">
                <a:avLst/>
              </a:prstGeom>
              <a:noFill/>
            </p:spPr>
            <p:txBody>
              <a:bodyPr wrap="none" lIns="179259" tIns="143407" rIns="179259" bIns="143407" rtlCol="0">
                <a:spAutoFit/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1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6637">
                          <a:srgbClr val="000000"/>
                        </a:gs>
                        <a:gs pos="83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Today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0695314" y="4838589"/>
              <a:ext cx="1172325" cy="489194"/>
              <a:chOff x="10417074" y="4388185"/>
              <a:chExt cx="1172492" cy="489264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10417074" y="4475027"/>
                <a:ext cx="279860" cy="279861"/>
              </a:xfrm>
              <a:prstGeom prst="rect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6637">
                        <a:srgbClr val="000000"/>
                      </a:gs>
                      <a:gs pos="83000">
                        <a:srgbClr val="0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598180" y="4388185"/>
                <a:ext cx="991386" cy="489264"/>
              </a:xfrm>
              <a:prstGeom prst="rect">
                <a:avLst/>
              </a:prstGeom>
              <a:noFill/>
            </p:spPr>
            <p:txBody>
              <a:bodyPr wrap="none" lIns="179259" tIns="143407" rIns="179259" bIns="143407" rtlCol="0">
                <a:spAutoFit/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1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6637">
                          <a:srgbClr val="000000"/>
                        </a:gs>
                        <a:gs pos="83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Backlog</a:t>
                </a: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10695314" y="4151929"/>
              <a:ext cx="922254" cy="489194"/>
              <a:chOff x="10417077" y="3568561"/>
              <a:chExt cx="922386" cy="489263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10417077" y="3661293"/>
                <a:ext cx="279860" cy="27986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6637">
                        <a:srgbClr val="000000"/>
                      </a:gs>
                      <a:gs pos="83000">
                        <a:srgbClr val="0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0598181" y="3568561"/>
                <a:ext cx="741282" cy="489263"/>
              </a:xfrm>
              <a:prstGeom prst="rect">
                <a:avLst/>
              </a:prstGeom>
              <a:noFill/>
            </p:spPr>
            <p:txBody>
              <a:bodyPr wrap="none" lIns="179259" tIns="143407" rIns="179259" bIns="143407" rtlCol="0">
                <a:spAutoFit/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1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6637">
                          <a:srgbClr val="000000"/>
                        </a:gs>
                        <a:gs pos="83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Next</a:t>
                </a:r>
              </a:p>
            </p:txBody>
          </p:sp>
        </p:grpSp>
      </p:grp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153">
                        <a14:foregroundMark x1="30668" y1="26829" x2="41392" y2="26266"/>
                        <a14:foregroundMark x1="53622" y1="39962" x2="57008" y2="59850"/>
                        <a14:foregroundMark x1="69614" y1="48218" x2="69897" y2="58537"/>
                        <a14:foregroundMark x1="79304" y1="46904" x2="79304" y2="60413"/>
                        <a14:foregroundMark x1="89840" y1="39212" x2="90405" y2="59475"/>
                        <a14:backgroundMark x1="95108" y1="11069" x2="95108" y2="86116"/>
                        <a14:backgroundMark x1="95108" y1="86116" x2="95108" y2="98311"/>
                        <a14:backgroundMark x1="84384" y1="24578" x2="1693" y2="8443"/>
                        <a14:backgroundMark x1="5080" y1="27205" x2="2352" y2="94184"/>
                        <a14:backgroundMark x1="5080" y1="90244" x2="92474" y2="79550"/>
                        <a14:backgroundMark x1="16463" y1="51407" x2="16463" y2="42026"/>
                        <a14:backgroundMark x1="17968" y1="38837" x2="20790" y2="60413"/>
                        <a14:backgroundMark x1="24083" y1="38837" x2="21825" y2="60413"/>
                        <a14:backgroundMark x1="24835" y1="36210" x2="22860" y2="41276"/>
                        <a14:backgroundMark x1="11759" y1="38274" x2="14017" y2="60788"/>
                        <a14:backgroundMark x1="28881" y1="31895" x2="38664" y2="32833"/>
                        <a14:backgroundMark x1="28598" y1="39775" x2="38664" y2="40338"/>
                        <a14:backgroundMark x1="29163" y1="46717" x2="38758" y2="45779"/>
                        <a14:backgroundMark x1="29163" y1="53471" x2="38946" y2="54409"/>
                        <a14:backgroundMark x1="28786" y1="23827" x2="28786" y2="79925"/>
                        <a14:backgroundMark x1="72437" y1="48405" x2="72907" y2="57036"/>
                        <a14:backgroundMark x1="87582" y1="49719" x2="87770" y2="585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313"/>
          <a:stretch/>
        </p:blipFill>
        <p:spPr>
          <a:xfrm>
            <a:off x="653691" y="4286248"/>
            <a:ext cx="702066" cy="7561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50"/>
          <a:stretch/>
        </p:blipFill>
        <p:spPr>
          <a:xfrm>
            <a:off x="742327" y="2395486"/>
            <a:ext cx="628450" cy="546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97"/>
          <a:stretch/>
        </p:blipFill>
        <p:spPr>
          <a:xfrm>
            <a:off x="522549" y="3151769"/>
            <a:ext cx="819718" cy="9780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r="69139"/>
          <a:stretch/>
        </p:blipFill>
        <p:spPr>
          <a:xfrm>
            <a:off x="802684" y="5390715"/>
            <a:ext cx="569280" cy="51239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063096" y="1333276"/>
            <a:ext cx="8011134" cy="506215"/>
            <a:chOff x="2063096" y="1333276"/>
            <a:chExt cx="8011134" cy="506215"/>
          </a:xfrm>
        </p:grpSpPr>
        <p:sp>
          <p:nvSpPr>
            <p:cNvPr id="18" name="Freeform 17"/>
            <p:cNvSpPr/>
            <p:nvPr/>
          </p:nvSpPr>
          <p:spPr>
            <a:xfrm>
              <a:off x="2063096" y="1414118"/>
              <a:ext cx="339481" cy="344531"/>
            </a:xfrm>
            <a:custGeom>
              <a:avLst/>
              <a:gdLst>
                <a:gd name="connsiteX0" fmla="*/ 616204 w 1347409"/>
                <a:gd name="connsiteY0" fmla="*/ 709380 h 1367454"/>
                <a:gd name="connsiteX1" fmla="*/ 1347409 w 1347409"/>
                <a:gd name="connsiteY1" fmla="*/ 709380 h 1367454"/>
                <a:gd name="connsiteX2" fmla="*/ 1347409 w 1347409"/>
                <a:gd name="connsiteY2" fmla="*/ 1367454 h 1367454"/>
                <a:gd name="connsiteX3" fmla="*/ 616204 w 1347409"/>
                <a:gd name="connsiteY3" fmla="*/ 1248921 h 1367454"/>
                <a:gd name="connsiteX4" fmla="*/ 0 w 1347409"/>
                <a:gd name="connsiteY4" fmla="*/ 709379 h 1367454"/>
                <a:gd name="connsiteX5" fmla="*/ 561019 w 1347409"/>
                <a:gd name="connsiteY5" fmla="*/ 709379 h 1367454"/>
                <a:gd name="connsiteX6" fmla="*/ 558599 w 1347409"/>
                <a:gd name="connsiteY6" fmla="*/ 1240145 h 1367454"/>
                <a:gd name="connsiteX7" fmla="*/ 0 w 1347409"/>
                <a:gd name="connsiteY7" fmla="*/ 1160316 h 1367454"/>
                <a:gd name="connsiteX8" fmla="*/ 558600 w 1347409"/>
                <a:gd name="connsiteY8" fmla="*/ 119724 h 1367454"/>
                <a:gd name="connsiteX9" fmla="*/ 561019 w 1347409"/>
                <a:gd name="connsiteY9" fmla="*/ 655328 h 1367454"/>
                <a:gd name="connsiteX10" fmla="*/ 1 w 1347409"/>
                <a:gd name="connsiteY10" fmla="*/ 655328 h 1367454"/>
                <a:gd name="connsiteX11" fmla="*/ 1 w 1347409"/>
                <a:gd name="connsiteY11" fmla="*/ 204391 h 1367454"/>
                <a:gd name="connsiteX12" fmla="*/ 1347409 w 1347409"/>
                <a:gd name="connsiteY12" fmla="*/ 0 h 1367454"/>
                <a:gd name="connsiteX13" fmla="*/ 1347409 w 1347409"/>
                <a:gd name="connsiteY13" fmla="*/ 655329 h 1367454"/>
                <a:gd name="connsiteX14" fmla="*/ 616203 w 1347409"/>
                <a:gd name="connsiteY14" fmla="*/ 655329 h 1367454"/>
                <a:gd name="connsiteX15" fmla="*/ 616203 w 1347409"/>
                <a:gd name="connsiteY15" fmla="*/ 108857 h 136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47409" h="1367454">
                  <a:moveTo>
                    <a:pt x="616204" y="709380"/>
                  </a:moveTo>
                  <a:lnTo>
                    <a:pt x="1347409" y="709380"/>
                  </a:lnTo>
                  <a:lnTo>
                    <a:pt x="1347409" y="1367454"/>
                  </a:lnTo>
                  <a:lnTo>
                    <a:pt x="616204" y="1248921"/>
                  </a:lnTo>
                  <a:close/>
                  <a:moveTo>
                    <a:pt x="0" y="709379"/>
                  </a:moveTo>
                  <a:lnTo>
                    <a:pt x="561019" y="709379"/>
                  </a:lnTo>
                  <a:cubicBezTo>
                    <a:pt x="560212" y="890333"/>
                    <a:pt x="559406" y="1059191"/>
                    <a:pt x="558599" y="1240145"/>
                  </a:cubicBezTo>
                  <a:lnTo>
                    <a:pt x="0" y="1160316"/>
                  </a:lnTo>
                  <a:close/>
                  <a:moveTo>
                    <a:pt x="558600" y="119724"/>
                  </a:moveTo>
                  <a:cubicBezTo>
                    <a:pt x="557794" y="299871"/>
                    <a:pt x="561825" y="475181"/>
                    <a:pt x="561019" y="655328"/>
                  </a:cubicBezTo>
                  <a:lnTo>
                    <a:pt x="1" y="655328"/>
                  </a:lnTo>
                  <a:lnTo>
                    <a:pt x="1" y="204391"/>
                  </a:lnTo>
                  <a:close/>
                  <a:moveTo>
                    <a:pt x="1347409" y="0"/>
                  </a:moveTo>
                  <a:lnTo>
                    <a:pt x="1347409" y="655329"/>
                  </a:lnTo>
                  <a:lnTo>
                    <a:pt x="616203" y="655329"/>
                  </a:lnTo>
                  <a:lnTo>
                    <a:pt x="616203" y="1088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4445" tIns="89630" rIns="134445" bIns="89630" rtlCol="0" anchor="t" anchorCtr="0"/>
            <a:lstStyle/>
            <a:p>
              <a:pPr marL="0" marR="0" lvl="0" indent="0" algn="ctr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5" name="Group 23"/>
            <p:cNvGrpSpPr>
              <a:grpSpLocks noChangeAspect="1"/>
            </p:cNvGrpSpPr>
            <p:nvPr/>
          </p:nvGrpSpPr>
          <p:grpSpPr bwMode="auto">
            <a:xfrm>
              <a:off x="4683977" y="1372542"/>
              <a:ext cx="364572" cy="427683"/>
              <a:chOff x="3905" y="1761"/>
              <a:chExt cx="699" cy="820"/>
            </a:xfrm>
            <a:solidFill>
              <a:schemeClr val="bg2"/>
            </a:solidFill>
          </p:grpSpPr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3905" y="1976"/>
                <a:ext cx="699" cy="605"/>
              </a:xfrm>
              <a:custGeom>
                <a:avLst/>
                <a:gdLst>
                  <a:gd name="T0" fmla="*/ 296 w 296"/>
                  <a:gd name="T1" fmla="*/ 167 h 256"/>
                  <a:gd name="T2" fmla="*/ 274 w 296"/>
                  <a:gd name="T3" fmla="*/ 207 h 256"/>
                  <a:gd name="T4" fmla="*/ 216 w 296"/>
                  <a:gd name="T5" fmla="*/ 256 h 256"/>
                  <a:gd name="T6" fmla="*/ 159 w 296"/>
                  <a:gd name="T7" fmla="*/ 242 h 256"/>
                  <a:gd name="T8" fmla="*/ 101 w 296"/>
                  <a:gd name="T9" fmla="*/ 256 h 256"/>
                  <a:gd name="T10" fmla="*/ 44 w 296"/>
                  <a:gd name="T11" fmla="*/ 210 h 256"/>
                  <a:gd name="T12" fmla="*/ 24 w 296"/>
                  <a:gd name="T13" fmla="*/ 42 h 256"/>
                  <a:gd name="T14" fmla="*/ 94 w 296"/>
                  <a:gd name="T15" fmla="*/ 0 h 256"/>
                  <a:gd name="T16" fmla="*/ 158 w 296"/>
                  <a:gd name="T17" fmla="*/ 15 h 256"/>
                  <a:gd name="T18" fmla="*/ 222 w 296"/>
                  <a:gd name="T19" fmla="*/ 0 h 256"/>
                  <a:gd name="T20" fmla="*/ 286 w 296"/>
                  <a:gd name="T21" fmla="*/ 34 h 256"/>
                  <a:gd name="T22" fmla="*/ 296 w 296"/>
                  <a:gd name="T23" fmla="*/ 167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6" h="256">
                    <a:moveTo>
                      <a:pt x="296" y="167"/>
                    </a:moveTo>
                    <a:cubicBezTo>
                      <a:pt x="288" y="184"/>
                      <a:pt x="284" y="192"/>
                      <a:pt x="274" y="207"/>
                    </a:cubicBezTo>
                    <a:cubicBezTo>
                      <a:pt x="260" y="229"/>
                      <a:pt x="240" y="255"/>
                      <a:pt x="216" y="256"/>
                    </a:cubicBezTo>
                    <a:cubicBezTo>
                      <a:pt x="194" y="256"/>
                      <a:pt x="188" y="241"/>
                      <a:pt x="159" y="242"/>
                    </a:cubicBezTo>
                    <a:cubicBezTo>
                      <a:pt x="129" y="242"/>
                      <a:pt x="123" y="256"/>
                      <a:pt x="101" y="256"/>
                    </a:cubicBezTo>
                    <a:cubicBezTo>
                      <a:pt x="76" y="255"/>
                      <a:pt x="58" y="231"/>
                      <a:pt x="44" y="210"/>
                    </a:cubicBezTo>
                    <a:cubicBezTo>
                      <a:pt x="4" y="150"/>
                      <a:pt x="0" y="80"/>
                      <a:pt x="24" y="42"/>
                    </a:cubicBezTo>
                    <a:cubicBezTo>
                      <a:pt x="42" y="16"/>
                      <a:pt x="69" y="0"/>
                      <a:pt x="94" y="0"/>
                    </a:cubicBezTo>
                    <a:cubicBezTo>
                      <a:pt x="120" y="0"/>
                      <a:pt x="137" y="15"/>
                      <a:pt x="158" y="15"/>
                    </a:cubicBezTo>
                    <a:cubicBezTo>
                      <a:pt x="179" y="15"/>
                      <a:pt x="192" y="0"/>
                      <a:pt x="222" y="0"/>
                    </a:cubicBezTo>
                    <a:cubicBezTo>
                      <a:pt x="245" y="0"/>
                      <a:pt x="269" y="13"/>
                      <a:pt x="286" y="34"/>
                    </a:cubicBezTo>
                    <a:cubicBezTo>
                      <a:pt x="230" y="65"/>
                      <a:pt x="239" y="145"/>
                      <a:pt x="296" y="1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4445" tIns="89630" rIns="134445" bIns="89630" rtlCol="0" anchor="t" anchorCtr="0"/>
              <a:lstStyle/>
              <a:p>
                <a:pPr marL="0" marR="0" lvl="0" indent="0" algn="ctr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4218" y="1761"/>
                <a:ext cx="175" cy="191"/>
              </a:xfrm>
              <a:custGeom>
                <a:avLst/>
                <a:gdLst>
                  <a:gd name="T0" fmla="*/ 55 w 74"/>
                  <a:gd name="T1" fmla="*/ 54 h 81"/>
                  <a:gd name="T2" fmla="*/ 71 w 74"/>
                  <a:gd name="T3" fmla="*/ 0 h 81"/>
                  <a:gd name="T4" fmla="*/ 20 w 74"/>
                  <a:gd name="T5" fmla="*/ 28 h 81"/>
                  <a:gd name="T6" fmla="*/ 4 w 74"/>
                  <a:gd name="T7" fmla="*/ 81 h 81"/>
                  <a:gd name="T8" fmla="*/ 55 w 74"/>
                  <a:gd name="T9" fmla="*/ 5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1">
                    <a:moveTo>
                      <a:pt x="55" y="54"/>
                    </a:moveTo>
                    <a:cubicBezTo>
                      <a:pt x="66" y="40"/>
                      <a:pt x="74" y="21"/>
                      <a:pt x="71" y="0"/>
                    </a:cubicBezTo>
                    <a:cubicBezTo>
                      <a:pt x="54" y="2"/>
                      <a:pt x="33" y="13"/>
                      <a:pt x="20" y="28"/>
                    </a:cubicBezTo>
                    <a:cubicBezTo>
                      <a:pt x="9" y="41"/>
                      <a:pt x="0" y="61"/>
                      <a:pt x="4" y="81"/>
                    </a:cubicBezTo>
                    <a:cubicBezTo>
                      <a:pt x="23" y="81"/>
                      <a:pt x="44" y="70"/>
                      <a:pt x="55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4445" tIns="89630" rIns="134445" bIns="89630" rtlCol="0" anchor="t" anchorCtr="0"/>
              <a:lstStyle/>
              <a:p>
                <a:pPr marL="0" marR="0" lvl="0" indent="0" algn="ctr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8" name="Group 23"/>
            <p:cNvGrpSpPr>
              <a:grpSpLocks noChangeAspect="1"/>
            </p:cNvGrpSpPr>
            <p:nvPr/>
          </p:nvGrpSpPr>
          <p:grpSpPr bwMode="auto">
            <a:xfrm>
              <a:off x="7188305" y="1380626"/>
              <a:ext cx="364572" cy="411514"/>
              <a:chOff x="4361" y="1790"/>
              <a:chExt cx="699" cy="789"/>
            </a:xfrm>
            <a:solidFill>
              <a:schemeClr val="bg2"/>
            </a:solidFill>
          </p:grpSpPr>
          <p:sp>
            <p:nvSpPr>
              <p:cNvPr id="29" name="Freeform 24"/>
              <p:cNvSpPr>
                <a:spLocks/>
              </p:cNvSpPr>
              <p:nvPr/>
            </p:nvSpPr>
            <p:spPr bwMode="auto">
              <a:xfrm>
                <a:off x="4361" y="1974"/>
                <a:ext cx="699" cy="605"/>
              </a:xfrm>
              <a:custGeom>
                <a:avLst/>
                <a:gdLst>
                  <a:gd name="T0" fmla="*/ 296 w 296"/>
                  <a:gd name="T1" fmla="*/ 167 h 256"/>
                  <a:gd name="T2" fmla="*/ 274 w 296"/>
                  <a:gd name="T3" fmla="*/ 207 h 256"/>
                  <a:gd name="T4" fmla="*/ 216 w 296"/>
                  <a:gd name="T5" fmla="*/ 256 h 256"/>
                  <a:gd name="T6" fmla="*/ 159 w 296"/>
                  <a:gd name="T7" fmla="*/ 242 h 256"/>
                  <a:gd name="T8" fmla="*/ 101 w 296"/>
                  <a:gd name="T9" fmla="*/ 256 h 256"/>
                  <a:gd name="T10" fmla="*/ 44 w 296"/>
                  <a:gd name="T11" fmla="*/ 210 h 256"/>
                  <a:gd name="T12" fmla="*/ 24 w 296"/>
                  <a:gd name="T13" fmla="*/ 42 h 256"/>
                  <a:gd name="T14" fmla="*/ 94 w 296"/>
                  <a:gd name="T15" fmla="*/ 0 h 256"/>
                  <a:gd name="T16" fmla="*/ 158 w 296"/>
                  <a:gd name="T17" fmla="*/ 15 h 256"/>
                  <a:gd name="T18" fmla="*/ 222 w 296"/>
                  <a:gd name="T19" fmla="*/ 0 h 256"/>
                  <a:gd name="T20" fmla="*/ 286 w 296"/>
                  <a:gd name="T21" fmla="*/ 34 h 256"/>
                  <a:gd name="T22" fmla="*/ 296 w 296"/>
                  <a:gd name="T23" fmla="*/ 167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6" h="256">
                    <a:moveTo>
                      <a:pt x="296" y="167"/>
                    </a:moveTo>
                    <a:cubicBezTo>
                      <a:pt x="288" y="184"/>
                      <a:pt x="284" y="192"/>
                      <a:pt x="274" y="207"/>
                    </a:cubicBezTo>
                    <a:cubicBezTo>
                      <a:pt x="260" y="229"/>
                      <a:pt x="240" y="255"/>
                      <a:pt x="216" y="256"/>
                    </a:cubicBezTo>
                    <a:cubicBezTo>
                      <a:pt x="194" y="256"/>
                      <a:pt x="188" y="241"/>
                      <a:pt x="159" y="242"/>
                    </a:cubicBezTo>
                    <a:cubicBezTo>
                      <a:pt x="129" y="242"/>
                      <a:pt x="123" y="256"/>
                      <a:pt x="101" y="256"/>
                    </a:cubicBezTo>
                    <a:cubicBezTo>
                      <a:pt x="76" y="255"/>
                      <a:pt x="58" y="231"/>
                      <a:pt x="44" y="210"/>
                    </a:cubicBezTo>
                    <a:cubicBezTo>
                      <a:pt x="4" y="150"/>
                      <a:pt x="0" y="80"/>
                      <a:pt x="24" y="42"/>
                    </a:cubicBezTo>
                    <a:cubicBezTo>
                      <a:pt x="42" y="16"/>
                      <a:pt x="69" y="0"/>
                      <a:pt x="94" y="0"/>
                    </a:cubicBezTo>
                    <a:cubicBezTo>
                      <a:pt x="120" y="0"/>
                      <a:pt x="137" y="15"/>
                      <a:pt x="158" y="15"/>
                    </a:cubicBezTo>
                    <a:cubicBezTo>
                      <a:pt x="179" y="15"/>
                      <a:pt x="192" y="0"/>
                      <a:pt x="222" y="0"/>
                    </a:cubicBezTo>
                    <a:cubicBezTo>
                      <a:pt x="245" y="0"/>
                      <a:pt x="269" y="13"/>
                      <a:pt x="286" y="34"/>
                    </a:cubicBezTo>
                    <a:cubicBezTo>
                      <a:pt x="230" y="65"/>
                      <a:pt x="239" y="145"/>
                      <a:pt x="296" y="1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4445" tIns="89630" rIns="134445" bIns="89630" rtlCol="0" anchor="t" anchorCtr="0"/>
              <a:lstStyle/>
              <a:p>
                <a:pPr marL="0" marR="0" lvl="0" indent="0" algn="ctr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Freeform 25"/>
              <p:cNvSpPr>
                <a:spLocks/>
              </p:cNvSpPr>
              <p:nvPr/>
            </p:nvSpPr>
            <p:spPr bwMode="auto">
              <a:xfrm>
                <a:off x="4701" y="1790"/>
                <a:ext cx="175" cy="191"/>
              </a:xfrm>
              <a:custGeom>
                <a:avLst/>
                <a:gdLst>
                  <a:gd name="T0" fmla="*/ 55 w 74"/>
                  <a:gd name="T1" fmla="*/ 54 h 81"/>
                  <a:gd name="T2" fmla="*/ 71 w 74"/>
                  <a:gd name="T3" fmla="*/ 0 h 81"/>
                  <a:gd name="T4" fmla="*/ 20 w 74"/>
                  <a:gd name="T5" fmla="*/ 28 h 81"/>
                  <a:gd name="T6" fmla="*/ 4 w 74"/>
                  <a:gd name="T7" fmla="*/ 81 h 81"/>
                  <a:gd name="T8" fmla="*/ 55 w 74"/>
                  <a:gd name="T9" fmla="*/ 5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1">
                    <a:moveTo>
                      <a:pt x="55" y="54"/>
                    </a:moveTo>
                    <a:cubicBezTo>
                      <a:pt x="66" y="40"/>
                      <a:pt x="74" y="21"/>
                      <a:pt x="71" y="0"/>
                    </a:cubicBezTo>
                    <a:cubicBezTo>
                      <a:pt x="54" y="2"/>
                      <a:pt x="33" y="13"/>
                      <a:pt x="20" y="28"/>
                    </a:cubicBezTo>
                    <a:cubicBezTo>
                      <a:pt x="9" y="41"/>
                      <a:pt x="0" y="61"/>
                      <a:pt x="4" y="81"/>
                    </a:cubicBezTo>
                    <a:cubicBezTo>
                      <a:pt x="23" y="81"/>
                      <a:pt x="44" y="70"/>
                      <a:pt x="55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4445" tIns="89630" rIns="134445" bIns="89630" rtlCol="0" anchor="t" anchorCtr="0"/>
              <a:lstStyle/>
              <a:p>
                <a:pPr marL="0" marR="0" lvl="0" indent="0" algn="ctr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0469" y="1349283"/>
              <a:ext cx="406686" cy="474201"/>
            </a:xfrm>
            <a:prstGeom prst="rect">
              <a:avLst/>
            </a:prstGeom>
          </p:spPr>
        </p:pic>
        <p:grpSp>
          <p:nvGrpSpPr>
            <p:cNvPr id="33" name="Group 23"/>
            <p:cNvGrpSpPr>
              <a:grpSpLocks noChangeAspect="1"/>
            </p:cNvGrpSpPr>
            <p:nvPr/>
          </p:nvGrpSpPr>
          <p:grpSpPr bwMode="auto">
            <a:xfrm>
              <a:off x="5936141" y="1380626"/>
              <a:ext cx="364572" cy="411514"/>
              <a:chOff x="4032" y="1792"/>
              <a:chExt cx="699" cy="789"/>
            </a:xfrm>
            <a:solidFill>
              <a:schemeClr val="bg2"/>
            </a:solidFill>
          </p:grpSpPr>
          <p:sp>
            <p:nvSpPr>
              <p:cNvPr id="34" name="Freeform 24"/>
              <p:cNvSpPr>
                <a:spLocks/>
              </p:cNvSpPr>
              <p:nvPr/>
            </p:nvSpPr>
            <p:spPr bwMode="auto">
              <a:xfrm>
                <a:off x="4032" y="1976"/>
                <a:ext cx="699" cy="605"/>
              </a:xfrm>
              <a:custGeom>
                <a:avLst/>
                <a:gdLst>
                  <a:gd name="T0" fmla="*/ 296 w 296"/>
                  <a:gd name="T1" fmla="*/ 167 h 256"/>
                  <a:gd name="T2" fmla="*/ 274 w 296"/>
                  <a:gd name="T3" fmla="*/ 207 h 256"/>
                  <a:gd name="T4" fmla="*/ 216 w 296"/>
                  <a:gd name="T5" fmla="*/ 256 h 256"/>
                  <a:gd name="T6" fmla="*/ 159 w 296"/>
                  <a:gd name="T7" fmla="*/ 242 h 256"/>
                  <a:gd name="T8" fmla="*/ 101 w 296"/>
                  <a:gd name="T9" fmla="*/ 256 h 256"/>
                  <a:gd name="T10" fmla="*/ 44 w 296"/>
                  <a:gd name="T11" fmla="*/ 210 h 256"/>
                  <a:gd name="T12" fmla="*/ 24 w 296"/>
                  <a:gd name="T13" fmla="*/ 42 h 256"/>
                  <a:gd name="T14" fmla="*/ 94 w 296"/>
                  <a:gd name="T15" fmla="*/ 0 h 256"/>
                  <a:gd name="T16" fmla="*/ 158 w 296"/>
                  <a:gd name="T17" fmla="*/ 15 h 256"/>
                  <a:gd name="T18" fmla="*/ 222 w 296"/>
                  <a:gd name="T19" fmla="*/ 0 h 256"/>
                  <a:gd name="T20" fmla="*/ 286 w 296"/>
                  <a:gd name="T21" fmla="*/ 34 h 256"/>
                  <a:gd name="T22" fmla="*/ 296 w 296"/>
                  <a:gd name="T23" fmla="*/ 167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6" h="256">
                    <a:moveTo>
                      <a:pt x="296" y="167"/>
                    </a:moveTo>
                    <a:cubicBezTo>
                      <a:pt x="288" y="184"/>
                      <a:pt x="284" y="192"/>
                      <a:pt x="274" y="207"/>
                    </a:cubicBezTo>
                    <a:cubicBezTo>
                      <a:pt x="260" y="229"/>
                      <a:pt x="240" y="255"/>
                      <a:pt x="216" y="256"/>
                    </a:cubicBezTo>
                    <a:cubicBezTo>
                      <a:pt x="194" y="256"/>
                      <a:pt x="188" y="241"/>
                      <a:pt x="159" y="242"/>
                    </a:cubicBezTo>
                    <a:cubicBezTo>
                      <a:pt x="129" y="242"/>
                      <a:pt x="123" y="256"/>
                      <a:pt x="101" y="256"/>
                    </a:cubicBezTo>
                    <a:cubicBezTo>
                      <a:pt x="76" y="255"/>
                      <a:pt x="58" y="231"/>
                      <a:pt x="44" y="210"/>
                    </a:cubicBezTo>
                    <a:cubicBezTo>
                      <a:pt x="4" y="150"/>
                      <a:pt x="0" y="80"/>
                      <a:pt x="24" y="42"/>
                    </a:cubicBezTo>
                    <a:cubicBezTo>
                      <a:pt x="42" y="16"/>
                      <a:pt x="69" y="0"/>
                      <a:pt x="94" y="0"/>
                    </a:cubicBezTo>
                    <a:cubicBezTo>
                      <a:pt x="120" y="0"/>
                      <a:pt x="137" y="15"/>
                      <a:pt x="158" y="15"/>
                    </a:cubicBezTo>
                    <a:cubicBezTo>
                      <a:pt x="179" y="15"/>
                      <a:pt x="192" y="0"/>
                      <a:pt x="222" y="0"/>
                    </a:cubicBezTo>
                    <a:cubicBezTo>
                      <a:pt x="245" y="0"/>
                      <a:pt x="269" y="13"/>
                      <a:pt x="286" y="34"/>
                    </a:cubicBezTo>
                    <a:cubicBezTo>
                      <a:pt x="230" y="65"/>
                      <a:pt x="239" y="145"/>
                      <a:pt x="296" y="1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4445" tIns="89630" rIns="134445" bIns="89630" rtlCol="0" anchor="t" anchorCtr="0"/>
              <a:lstStyle/>
              <a:p>
                <a:pPr marL="0" marR="0" lvl="0" indent="0" algn="ctr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Freeform 25"/>
              <p:cNvSpPr>
                <a:spLocks/>
              </p:cNvSpPr>
              <p:nvPr/>
            </p:nvSpPr>
            <p:spPr bwMode="auto">
              <a:xfrm>
                <a:off x="4372" y="1792"/>
                <a:ext cx="175" cy="191"/>
              </a:xfrm>
              <a:custGeom>
                <a:avLst/>
                <a:gdLst>
                  <a:gd name="T0" fmla="*/ 55 w 74"/>
                  <a:gd name="T1" fmla="*/ 54 h 81"/>
                  <a:gd name="T2" fmla="*/ 71 w 74"/>
                  <a:gd name="T3" fmla="*/ 0 h 81"/>
                  <a:gd name="T4" fmla="*/ 20 w 74"/>
                  <a:gd name="T5" fmla="*/ 28 h 81"/>
                  <a:gd name="T6" fmla="*/ 4 w 74"/>
                  <a:gd name="T7" fmla="*/ 81 h 81"/>
                  <a:gd name="T8" fmla="*/ 55 w 74"/>
                  <a:gd name="T9" fmla="*/ 5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1">
                    <a:moveTo>
                      <a:pt x="55" y="54"/>
                    </a:moveTo>
                    <a:cubicBezTo>
                      <a:pt x="66" y="40"/>
                      <a:pt x="74" y="21"/>
                      <a:pt x="71" y="0"/>
                    </a:cubicBezTo>
                    <a:cubicBezTo>
                      <a:pt x="54" y="2"/>
                      <a:pt x="33" y="13"/>
                      <a:pt x="20" y="28"/>
                    </a:cubicBezTo>
                    <a:cubicBezTo>
                      <a:pt x="9" y="41"/>
                      <a:pt x="0" y="61"/>
                      <a:pt x="4" y="81"/>
                    </a:cubicBezTo>
                    <a:cubicBezTo>
                      <a:pt x="23" y="81"/>
                      <a:pt x="44" y="70"/>
                      <a:pt x="55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4445" tIns="89630" rIns="134445" bIns="89630" rtlCol="0" anchor="t" anchorCtr="0"/>
              <a:lstStyle/>
              <a:p>
                <a:pPr marL="0" marR="0" lvl="0" indent="0" algn="ctr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38" name="Picture 4" descr="\\MAGNUM\Projects\Microsoft\Cloud Power FY12\Design\ICONS_PNG\Open_Web_Platform.png"/>
            <p:cNvPicPr>
              <a:picLocks noChangeAspect="1" noChangeArrowheads="1"/>
            </p:cNvPicPr>
            <p:nvPr/>
          </p:nvPicPr>
          <p:blipFill>
            <a:blip r:embed="rId9" cstate="print">
              <a:biLevel thresh="25000"/>
            </a:blip>
            <a:srcRect/>
            <a:stretch>
              <a:fillRect/>
            </a:stretch>
          </p:blipFill>
          <p:spPr bwMode="auto">
            <a:xfrm>
              <a:off x="3290169" y="1333276"/>
              <a:ext cx="506216" cy="506215"/>
            </a:xfrm>
            <a:prstGeom prst="rect">
              <a:avLst/>
            </a:prstGeom>
            <a:noFill/>
          </p:spPr>
        </p:pic>
        <p:sp>
          <p:nvSpPr>
            <p:cNvPr id="44" name="Freeform 43"/>
            <p:cNvSpPr/>
            <p:nvPr/>
          </p:nvSpPr>
          <p:spPr>
            <a:xfrm>
              <a:off x="9734749" y="1414118"/>
              <a:ext cx="339481" cy="344531"/>
            </a:xfrm>
            <a:custGeom>
              <a:avLst/>
              <a:gdLst>
                <a:gd name="connsiteX0" fmla="*/ 616204 w 1347409"/>
                <a:gd name="connsiteY0" fmla="*/ 709380 h 1367454"/>
                <a:gd name="connsiteX1" fmla="*/ 1347409 w 1347409"/>
                <a:gd name="connsiteY1" fmla="*/ 709380 h 1367454"/>
                <a:gd name="connsiteX2" fmla="*/ 1347409 w 1347409"/>
                <a:gd name="connsiteY2" fmla="*/ 1367454 h 1367454"/>
                <a:gd name="connsiteX3" fmla="*/ 616204 w 1347409"/>
                <a:gd name="connsiteY3" fmla="*/ 1248921 h 1367454"/>
                <a:gd name="connsiteX4" fmla="*/ 0 w 1347409"/>
                <a:gd name="connsiteY4" fmla="*/ 709379 h 1367454"/>
                <a:gd name="connsiteX5" fmla="*/ 561019 w 1347409"/>
                <a:gd name="connsiteY5" fmla="*/ 709379 h 1367454"/>
                <a:gd name="connsiteX6" fmla="*/ 558599 w 1347409"/>
                <a:gd name="connsiteY6" fmla="*/ 1240145 h 1367454"/>
                <a:gd name="connsiteX7" fmla="*/ 0 w 1347409"/>
                <a:gd name="connsiteY7" fmla="*/ 1160316 h 1367454"/>
                <a:gd name="connsiteX8" fmla="*/ 558600 w 1347409"/>
                <a:gd name="connsiteY8" fmla="*/ 119724 h 1367454"/>
                <a:gd name="connsiteX9" fmla="*/ 561019 w 1347409"/>
                <a:gd name="connsiteY9" fmla="*/ 655328 h 1367454"/>
                <a:gd name="connsiteX10" fmla="*/ 1 w 1347409"/>
                <a:gd name="connsiteY10" fmla="*/ 655328 h 1367454"/>
                <a:gd name="connsiteX11" fmla="*/ 1 w 1347409"/>
                <a:gd name="connsiteY11" fmla="*/ 204391 h 1367454"/>
                <a:gd name="connsiteX12" fmla="*/ 1347409 w 1347409"/>
                <a:gd name="connsiteY12" fmla="*/ 0 h 1367454"/>
                <a:gd name="connsiteX13" fmla="*/ 1347409 w 1347409"/>
                <a:gd name="connsiteY13" fmla="*/ 655329 h 1367454"/>
                <a:gd name="connsiteX14" fmla="*/ 616203 w 1347409"/>
                <a:gd name="connsiteY14" fmla="*/ 655329 h 1367454"/>
                <a:gd name="connsiteX15" fmla="*/ 616203 w 1347409"/>
                <a:gd name="connsiteY15" fmla="*/ 108857 h 136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47409" h="1367454">
                  <a:moveTo>
                    <a:pt x="616204" y="709380"/>
                  </a:moveTo>
                  <a:lnTo>
                    <a:pt x="1347409" y="709380"/>
                  </a:lnTo>
                  <a:lnTo>
                    <a:pt x="1347409" y="1367454"/>
                  </a:lnTo>
                  <a:lnTo>
                    <a:pt x="616204" y="1248921"/>
                  </a:lnTo>
                  <a:close/>
                  <a:moveTo>
                    <a:pt x="0" y="709379"/>
                  </a:moveTo>
                  <a:lnTo>
                    <a:pt x="561019" y="709379"/>
                  </a:lnTo>
                  <a:cubicBezTo>
                    <a:pt x="560212" y="890333"/>
                    <a:pt x="559406" y="1059191"/>
                    <a:pt x="558599" y="1240145"/>
                  </a:cubicBezTo>
                  <a:lnTo>
                    <a:pt x="0" y="1160316"/>
                  </a:lnTo>
                  <a:close/>
                  <a:moveTo>
                    <a:pt x="558600" y="119724"/>
                  </a:moveTo>
                  <a:cubicBezTo>
                    <a:pt x="557794" y="299871"/>
                    <a:pt x="561825" y="475181"/>
                    <a:pt x="561019" y="655328"/>
                  </a:cubicBezTo>
                  <a:lnTo>
                    <a:pt x="1" y="655328"/>
                  </a:lnTo>
                  <a:lnTo>
                    <a:pt x="1" y="204391"/>
                  </a:lnTo>
                  <a:close/>
                  <a:moveTo>
                    <a:pt x="1347409" y="0"/>
                  </a:moveTo>
                  <a:lnTo>
                    <a:pt x="1347409" y="655329"/>
                  </a:lnTo>
                  <a:lnTo>
                    <a:pt x="616203" y="655329"/>
                  </a:lnTo>
                  <a:lnTo>
                    <a:pt x="616203" y="1088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4445" tIns="89630" rIns="134445" bIns="89630" rtlCol="0" anchor="t" anchorCtr="0"/>
            <a:lstStyle/>
            <a:p>
              <a:pPr marL="0" marR="0" lvl="0" indent="0" algn="ctr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837817" y="167118"/>
            <a:ext cx="1506833" cy="287338"/>
            <a:chOff x="10837817" y="167118"/>
            <a:chExt cx="1506833" cy="287338"/>
          </a:xfrm>
        </p:grpSpPr>
        <p:sp>
          <p:nvSpPr>
            <p:cNvPr id="37" name="TextBox 36"/>
            <p:cNvSpPr txBox="1"/>
            <p:nvPr/>
          </p:nvSpPr>
          <p:spPr>
            <a:xfrm>
              <a:off x="10837817" y="167118"/>
              <a:ext cx="1506833" cy="287338"/>
            </a:xfrm>
            <a:prstGeom prst="rect">
              <a:avLst/>
            </a:prstGeom>
            <a:noFill/>
          </p:spPr>
          <p:txBody>
            <a:bodyPr wrap="square" lIns="146304" tIns="91440" rIns="146304" bIns="9144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8367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</a:rPr>
                <a:t>Getting started</a:t>
              </a: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10853698" y="277140"/>
              <a:ext cx="88891" cy="136391"/>
            </a:xfrm>
            <a:custGeom>
              <a:avLst/>
              <a:gdLst>
                <a:gd name="T0" fmla="*/ 287 w 287"/>
                <a:gd name="T1" fmla="*/ 313 h 443"/>
                <a:gd name="T2" fmla="*/ 242 w 287"/>
                <a:gd name="T3" fmla="*/ 409 h 443"/>
                <a:gd name="T4" fmla="*/ 114 w 287"/>
                <a:gd name="T5" fmla="*/ 443 h 443"/>
                <a:gd name="T6" fmla="*/ 52 w 287"/>
                <a:gd name="T7" fmla="*/ 438 h 443"/>
                <a:gd name="T8" fmla="*/ 0 w 287"/>
                <a:gd name="T9" fmla="*/ 424 h 443"/>
                <a:gd name="T10" fmla="*/ 0 w 287"/>
                <a:gd name="T11" fmla="*/ 324 h 443"/>
                <a:gd name="T12" fmla="*/ 46 w 287"/>
                <a:gd name="T13" fmla="*/ 343 h 443"/>
                <a:gd name="T14" fmla="*/ 98 w 287"/>
                <a:gd name="T15" fmla="*/ 350 h 443"/>
                <a:gd name="T16" fmla="*/ 144 w 287"/>
                <a:gd name="T17" fmla="*/ 339 h 443"/>
                <a:gd name="T18" fmla="*/ 161 w 287"/>
                <a:gd name="T19" fmla="*/ 308 h 443"/>
                <a:gd name="T20" fmla="*/ 141 w 287"/>
                <a:gd name="T21" fmla="*/ 275 h 443"/>
                <a:gd name="T22" fmla="*/ 85 w 287"/>
                <a:gd name="T23" fmla="*/ 264 h 443"/>
                <a:gd name="T24" fmla="*/ 43 w 287"/>
                <a:gd name="T25" fmla="*/ 264 h 443"/>
                <a:gd name="T26" fmla="*/ 43 w 287"/>
                <a:gd name="T27" fmla="*/ 170 h 443"/>
                <a:gd name="T28" fmla="*/ 80 w 287"/>
                <a:gd name="T29" fmla="*/ 170 h 443"/>
                <a:gd name="T30" fmla="*/ 133 w 287"/>
                <a:gd name="T31" fmla="*/ 159 h 443"/>
                <a:gd name="T32" fmla="*/ 150 w 287"/>
                <a:gd name="T33" fmla="*/ 130 h 443"/>
                <a:gd name="T34" fmla="*/ 137 w 287"/>
                <a:gd name="T35" fmla="*/ 103 h 443"/>
                <a:gd name="T36" fmla="*/ 98 w 287"/>
                <a:gd name="T37" fmla="*/ 93 h 443"/>
                <a:gd name="T38" fmla="*/ 14 w 287"/>
                <a:gd name="T39" fmla="*/ 117 h 443"/>
                <a:gd name="T40" fmla="*/ 14 w 287"/>
                <a:gd name="T41" fmla="*/ 21 h 443"/>
                <a:gd name="T42" fmla="*/ 124 w 287"/>
                <a:gd name="T43" fmla="*/ 0 h 443"/>
                <a:gd name="T44" fmla="*/ 235 w 287"/>
                <a:gd name="T45" fmla="*/ 29 h 443"/>
                <a:gd name="T46" fmla="*/ 276 w 287"/>
                <a:gd name="T47" fmla="*/ 109 h 443"/>
                <a:gd name="T48" fmla="*/ 254 w 287"/>
                <a:gd name="T49" fmla="*/ 177 h 443"/>
                <a:gd name="T50" fmla="*/ 193 w 287"/>
                <a:gd name="T51" fmla="*/ 212 h 443"/>
                <a:gd name="T52" fmla="*/ 193 w 287"/>
                <a:gd name="T53" fmla="*/ 214 h 443"/>
                <a:gd name="T54" fmla="*/ 262 w 287"/>
                <a:gd name="T55" fmla="*/ 247 h 443"/>
                <a:gd name="T56" fmla="*/ 287 w 287"/>
                <a:gd name="T57" fmla="*/ 31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7" h="443">
                  <a:moveTo>
                    <a:pt x="287" y="313"/>
                  </a:moveTo>
                  <a:cubicBezTo>
                    <a:pt x="287" y="354"/>
                    <a:pt x="272" y="386"/>
                    <a:pt x="242" y="409"/>
                  </a:cubicBezTo>
                  <a:cubicBezTo>
                    <a:pt x="212" y="432"/>
                    <a:pt x="169" y="443"/>
                    <a:pt x="114" y="443"/>
                  </a:cubicBezTo>
                  <a:cubicBezTo>
                    <a:pt x="93" y="443"/>
                    <a:pt x="72" y="441"/>
                    <a:pt x="52" y="438"/>
                  </a:cubicBezTo>
                  <a:cubicBezTo>
                    <a:pt x="32" y="434"/>
                    <a:pt x="14" y="430"/>
                    <a:pt x="0" y="4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3" y="332"/>
                    <a:pt x="28" y="338"/>
                    <a:pt x="46" y="343"/>
                  </a:cubicBezTo>
                  <a:cubicBezTo>
                    <a:pt x="63" y="348"/>
                    <a:pt x="80" y="350"/>
                    <a:pt x="98" y="350"/>
                  </a:cubicBezTo>
                  <a:cubicBezTo>
                    <a:pt x="118" y="350"/>
                    <a:pt x="133" y="346"/>
                    <a:pt x="144" y="339"/>
                  </a:cubicBezTo>
                  <a:cubicBezTo>
                    <a:pt x="155" y="332"/>
                    <a:pt x="161" y="321"/>
                    <a:pt x="161" y="308"/>
                  </a:cubicBezTo>
                  <a:cubicBezTo>
                    <a:pt x="161" y="294"/>
                    <a:pt x="154" y="283"/>
                    <a:pt x="141" y="275"/>
                  </a:cubicBezTo>
                  <a:cubicBezTo>
                    <a:pt x="127" y="268"/>
                    <a:pt x="109" y="264"/>
                    <a:pt x="85" y="264"/>
                  </a:cubicBezTo>
                  <a:cubicBezTo>
                    <a:pt x="43" y="264"/>
                    <a:pt x="43" y="264"/>
                    <a:pt x="43" y="264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80" y="170"/>
                    <a:pt x="80" y="170"/>
                    <a:pt x="80" y="170"/>
                  </a:cubicBezTo>
                  <a:cubicBezTo>
                    <a:pt x="104" y="170"/>
                    <a:pt x="122" y="166"/>
                    <a:pt x="133" y="159"/>
                  </a:cubicBezTo>
                  <a:cubicBezTo>
                    <a:pt x="145" y="151"/>
                    <a:pt x="150" y="142"/>
                    <a:pt x="150" y="130"/>
                  </a:cubicBezTo>
                  <a:cubicBezTo>
                    <a:pt x="150" y="118"/>
                    <a:pt x="146" y="109"/>
                    <a:pt x="137" y="103"/>
                  </a:cubicBezTo>
                  <a:cubicBezTo>
                    <a:pt x="129" y="96"/>
                    <a:pt x="115" y="93"/>
                    <a:pt x="98" y="93"/>
                  </a:cubicBezTo>
                  <a:cubicBezTo>
                    <a:pt x="70" y="93"/>
                    <a:pt x="42" y="101"/>
                    <a:pt x="14" y="117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49" y="7"/>
                    <a:pt x="86" y="0"/>
                    <a:pt x="124" y="0"/>
                  </a:cubicBezTo>
                  <a:cubicBezTo>
                    <a:pt x="171" y="0"/>
                    <a:pt x="208" y="10"/>
                    <a:pt x="235" y="29"/>
                  </a:cubicBezTo>
                  <a:cubicBezTo>
                    <a:pt x="262" y="48"/>
                    <a:pt x="276" y="75"/>
                    <a:pt x="276" y="109"/>
                  </a:cubicBezTo>
                  <a:cubicBezTo>
                    <a:pt x="276" y="136"/>
                    <a:pt x="268" y="158"/>
                    <a:pt x="254" y="177"/>
                  </a:cubicBezTo>
                  <a:cubicBezTo>
                    <a:pt x="240" y="195"/>
                    <a:pt x="219" y="207"/>
                    <a:pt x="193" y="212"/>
                  </a:cubicBezTo>
                  <a:cubicBezTo>
                    <a:pt x="193" y="214"/>
                    <a:pt x="193" y="214"/>
                    <a:pt x="193" y="214"/>
                  </a:cubicBezTo>
                  <a:cubicBezTo>
                    <a:pt x="222" y="218"/>
                    <a:pt x="245" y="229"/>
                    <a:pt x="262" y="247"/>
                  </a:cubicBezTo>
                  <a:cubicBezTo>
                    <a:pt x="278" y="265"/>
                    <a:pt x="287" y="287"/>
                    <a:pt x="287" y="31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2127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4846638" y="6343650"/>
            <a:ext cx="2392362" cy="65087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6362700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81452">
                      <a:schemeClr val="bg1"/>
                    </a:gs>
                    <a:gs pos="75000">
                      <a:schemeClr val="bg1"/>
                    </a:gs>
                  </a:gsLst>
                  <a:lin ang="5400000" scaled="0"/>
                </a:gradFill>
              </a:rPr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584950" y="1212850"/>
            <a:ext cx="5851525" cy="5484813"/>
          </a:xfrm>
        </p:spPr>
        <p:txBody>
          <a:bodyPr vert="horz" lIns="186521" tIns="149217" rIns="186521" bIns="149217" rtlCol="0">
            <a:noAutofit/>
          </a:bodyPr>
          <a:lstStyle/>
          <a:p>
            <a:pPr marL="0" indent="0">
              <a:spcBef>
                <a:spcPts val="1224"/>
              </a:spcBef>
              <a:buNone/>
            </a:pPr>
            <a:r>
              <a:rPr lang="en-US" dirty="0"/>
              <a:t>Surface your business solutions in Office 365 user interface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dirty="0"/>
              <a:t>Leverage the building blocks of the platform</a:t>
            </a:r>
          </a:p>
          <a:p>
            <a:pPr marL="0" indent="0">
              <a:spcBef>
                <a:spcPts val="1224"/>
              </a:spcBef>
              <a:buNone/>
            </a:pPr>
            <a:r>
              <a:rPr lang="en-US" dirty="0"/>
              <a:t>Use the development platform of your choice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reeform 6"/>
          <p:cNvSpPr>
            <a:spLocks noChangeAspect="1"/>
          </p:cNvSpPr>
          <p:nvPr/>
        </p:nvSpPr>
        <p:spPr bwMode="black">
          <a:xfrm>
            <a:off x="1030162" y="479425"/>
            <a:ext cx="4730876" cy="5674291"/>
          </a:xfrm>
          <a:custGeom>
            <a:avLst/>
            <a:gdLst>
              <a:gd name="T0" fmla="*/ 1710 w 1710"/>
              <a:gd name="T1" fmla="*/ 1880 h 2051"/>
              <a:gd name="T2" fmla="*/ 1710 w 1710"/>
              <a:gd name="T3" fmla="*/ 1880 h 2051"/>
              <a:gd name="T4" fmla="*/ 1710 w 1710"/>
              <a:gd name="T5" fmla="*/ 176 h 2051"/>
              <a:gd name="T6" fmla="*/ 1101 w 1710"/>
              <a:gd name="T7" fmla="*/ 0 h 2051"/>
              <a:gd name="T8" fmla="*/ 3 w 1710"/>
              <a:gd name="T9" fmla="*/ 413 h 2051"/>
              <a:gd name="T10" fmla="*/ 0 w 1710"/>
              <a:gd name="T11" fmla="*/ 413 h 2051"/>
              <a:gd name="T12" fmla="*/ 0 w 1710"/>
              <a:gd name="T13" fmla="*/ 1645 h 2051"/>
              <a:gd name="T14" fmla="*/ 375 w 1710"/>
              <a:gd name="T15" fmla="*/ 1498 h 2051"/>
              <a:gd name="T16" fmla="*/ 375 w 1710"/>
              <a:gd name="T17" fmla="*/ 496 h 2051"/>
              <a:gd name="T18" fmla="*/ 1101 w 1710"/>
              <a:gd name="T19" fmla="*/ 323 h 2051"/>
              <a:gd name="T20" fmla="*/ 1101 w 1710"/>
              <a:gd name="T21" fmla="*/ 1797 h 2051"/>
              <a:gd name="T22" fmla="*/ 0 w 1710"/>
              <a:gd name="T23" fmla="*/ 1645 h 2051"/>
              <a:gd name="T24" fmla="*/ 1101 w 1710"/>
              <a:gd name="T25" fmla="*/ 2051 h 2051"/>
              <a:gd name="T26" fmla="*/ 1101 w 1710"/>
              <a:gd name="T27" fmla="*/ 2051 h 2051"/>
              <a:gd name="T28" fmla="*/ 1710 w 1710"/>
              <a:gd name="T29" fmla="*/ 1882 h 2051"/>
              <a:gd name="T30" fmla="*/ 1710 w 1710"/>
              <a:gd name="T31" fmla="*/ 1880 h 2051"/>
              <a:gd name="T32" fmla="*/ 1710 w 1710"/>
              <a:gd name="T33" fmla="*/ 1880 h 2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710" h="2051">
                <a:moveTo>
                  <a:pt x="1710" y="1880"/>
                </a:moveTo>
                <a:lnTo>
                  <a:pt x="1710" y="1880"/>
                </a:lnTo>
                <a:lnTo>
                  <a:pt x="1710" y="176"/>
                </a:lnTo>
                <a:lnTo>
                  <a:pt x="1101" y="0"/>
                </a:lnTo>
                <a:lnTo>
                  <a:pt x="3" y="413"/>
                </a:lnTo>
                <a:lnTo>
                  <a:pt x="0" y="413"/>
                </a:lnTo>
                <a:lnTo>
                  <a:pt x="0" y="1645"/>
                </a:lnTo>
                <a:lnTo>
                  <a:pt x="375" y="1498"/>
                </a:lnTo>
                <a:lnTo>
                  <a:pt x="375" y="496"/>
                </a:lnTo>
                <a:lnTo>
                  <a:pt x="1101" y="323"/>
                </a:lnTo>
                <a:lnTo>
                  <a:pt x="1101" y="1797"/>
                </a:lnTo>
                <a:lnTo>
                  <a:pt x="0" y="1645"/>
                </a:lnTo>
                <a:lnTo>
                  <a:pt x="1101" y="2051"/>
                </a:lnTo>
                <a:lnTo>
                  <a:pt x="1101" y="2051"/>
                </a:lnTo>
                <a:lnTo>
                  <a:pt x="1710" y="1882"/>
                </a:lnTo>
                <a:lnTo>
                  <a:pt x="1710" y="1880"/>
                </a:lnTo>
                <a:lnTo>
                  <a:pt x="1710" y="188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8" name="Freeform 7"/>
          <p:cNvSpPr>
            <a:spLocks noChangeAspect="1" noEditPoints="1"/>
          </p:cNvSpPr>
          <p:nvPr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790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3892">
                      <a:schemeClr val="tx1"/>
                    </a:gs>
                    <a:gs pos="13174">
                      <a:schemeClr val="tx1"/>
                    </a:gs>
                  </a:gsLst>
                  <a:lin ang="5400000" scaled="0"/>
                </a:gradFill>
              </a:rPr>
              <a:t>Summary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274638" y="1212850"/>
            <a:ext cx="4856161" cy="2141538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pt-BR" sz="3600" dirty="0">
                <a:gradFill>
                  <a:gsLst>
                    <a:gs pos="13772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</a:rPr>
              <a:t>Intro the add-in model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pt-BR" sz="3600" dirty="0">
                <a:gradFill>
                  <a:gsLst>
                    <a:gs pos="13772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</a:rPr>
              <a:t>Office add-ins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pt-BR" sz="3600" dirty="0">
                <a:gradFill>
                  <a:gsLst>
                    <a:gs pos="13772">
                      <a:schemeClr val="tx1"/>
                    </a:gs>
                    <a:gs pos="75000">
                      <a:schemeClr val="tx1"/>
                    </a:gs>
                  </a:gsLst>
                  <a:lin ang="5400000" scaled="0"/>
                </a:gradFill>
              </a:rPr>
              <a:t>Getting started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22933" y="2283619"/>
            <a:ext cx="5656342" cy="4120953"/>
            <a:chOff x="5308651" y="1710037"/>
            <a:chExt cx="6843741" cy="4986038"/>
          </a:xfrm>
        </p:grpSpPr>
        <p:grpSp>
          <p:nvGrpSpPr>
            <p:cNvPr id="198" name="Group 197"/>
            <p:cNvGrpSpPr/>
            <p:nvPr/>
          </p:nvGrpSpPr>
          <p:grpSpPr>
            <a:xfrm>
              <a:off x="8356600" y="5895975"/>
              <a:ext cx="2466975" cy="800100"/>
              <a:chOff x="8356600" y="5222875"/>
              <a:chExt cx="2466975" cy="800100"/>
            </a:xfrm>
          </p:grpSpPr>
          <p:sp>
            <p:nvSpPr>
              <p:cNvPr id="197" name="Rectangle 196"/>
              <p:cNvSpPr/>
              <p:nvPr/>
            </p:nvSpPr>
            <p:spPr bwMode="auto">
              <a:xfrm>
                <a:off x="8356600" y="5222875"/>
                <a:ext cx="2466975" cy="8001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196" name="Group 195"/>
              <p:cNvGrpSpPr/>
              <p:nvPr/>
            </p:nvGrpSpPr>
            <p:grpSpPr>
              <a:xfrm>
                <a:off x="8415948" y="5283201"/>
                <a:ext cx="2344108" cy="678908"/>
                <a:chOff x="8415948" y="5283201"/>
                <a:chExt cx="2344108" cy="678908"/>
              </a:xfrm>
            </p:grpSpPr>
            <p:sp>
              <p:nvSpPr>
                <p:cNvPr id="143" name="Rectangle 142"/>
                <p:cNvSpPr/>
                <p:nvPr/>
              </p:nvSpPr>
              <p:spPr bwMode="auto">
                <a:xfrm>
                  <a:off x="8415948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45" name="Rectangle 144"/>
                <p:cNvSpPr/>
                <p:nvPr/>
              </p:nvSpPr>
              <p:spPr bwMode="auto">
                <a:xfrm>
                  <a:off x="8600892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46" name="Rectangle 145"/>
                <p:cNvSpPr/>
                <p:nvPr/>
              </p:nvSpPr>
              <p:spPr bwMode="auto">
                <a:xfrm>
                  <a:off x="8785836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 bwMode="auto">
                <a:xfrm>
                  <a:off x="8970780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 bwMode="auto">
                <a:xfrm>
                  <a:off x="9155724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 bwMode="auto">
                <a:xfrm>
                  <a:off x="9340668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 bwMode="auto">
                <a:xfrm>
                  <a:off x="9525611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 bwMode="auto">
                <a:xfrm>
                  <a:off x="9710556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 bwMode="auto">
                <a:xfrm>
                  <a:off x="9895500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53" name="Rectangle 152"/>
                <p:cNvSpPr/>
                <p:nvPr/>
              </p:nvSpPr>
              <p:spPr bwMode="auto">
                <a:xfrm>
                  <a:off x="10080444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54" name="Rectangle 153"/>
                <p:cNvSpPr/>
                <p:nvPr/>
              </p:nvSpPr>
              <p:spPr bwMode="auto">
                <a:xfrm>
                  <a:off x="10265388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55" name="Rectangle 154"/>
                <p:cNvSpPr/>
                <p:nvPr/>
              </p:nvSpPr>
              <p:spPr bwMode="auto">
                <a:xfrm>
                  <a:off x="10450332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 bwMode="auto">
                <a:xfrm>
                  <a:off x="10635274" y="52832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 bwMode="auto">
                <a:xfrm>
                  <a:off x="8415948" y="546735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 bwMode="auto">
                <a:xfrm>
                  <a:off x="8600892" y="546735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 bwMode="auto">
                <a:xfrm>
                  <a:off x="8785836" y="546735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60" name="Rectangle 159"/>
                <p:cNvSpPr/>
                <p:nvPr/>
              </p:nvSpPr>
              <p:spPr bwMode="auto">
                <a:xfrm>
                  <a:off x="8970780" y="546735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61" name="Rectangle 160"/>
                <p:cNvSpPr/>
                <p:nvPr/>
              </p:nvSpPr>
              <p:spPr bwMode="auto">
                <a:xfrm>
                  <a:off x="9155724" y="546735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 bwMode="auto">
                <a:xfrm>
                  <a:off x="9340668" y="546735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9525611" y="5467352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 bwMode="auto">
                <a:xfrm>
                  <a:off x="9710556" y="5467352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65" name="Rectangle 164"/>
                <p:cNvSpPr/>
                <p:nvPr/>
              </p:nvSpPr>
              <p:spPr bwMode="auto">
                <a:xfrm>
                  <a:off x="9895500" y="5467352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66" name="Rectangle 165"/>
                <p:cNvSpPr/>
                <p:nvPr/>
              </p:nvSpPr>
              <p:spPr bwMode="auto">
                <a:xfrm>
                  <a:off x="10080444" y="5467352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67" name="Rectangle 166"/>
                <p:cNvSpPr/>
                <p:nvPr/>
              </p:nvSpPr>
              <p:spPr bwMode="auto">
                <a:xfrm>
                  <a:off x="10265388" y="5467352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 bwMode="auto">
                <a:xfrm>
                  <a:off x="10450332" y="5467352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69" name="Rectangle 168"/>
                <p:cNvSpPr/>
                <p:nvPr/>
              </p:nvSpPr>
              <p:spPr bwMode="auto">
                <a:xfrm>
                  <a:off x="10635273" y="5467352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70" name="Rectangle 169"/>
                <p:cNvSpPr/>
                <p:nvPr/>
              </p:nvSpPr>
              <p:spPr bwMode="auto">
                <a:xfrm>
                  <a:off x="8415948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71" name="Rectangle 170"/>
                <p:cNvSpPr/>
                <p:nvPr/>
              </p:nvSpPr>
              <p:spPr bwMode="auto">
                <a:xfrm>
                  <a:off x="8600892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72" name="Rectangle 171"/>
                <p:cNvSpPr/>
                <p:nvPr/>
              </p:nvSpPr>
              <p:spPr bwMode="auto">
                <a:xfrm>
                  <a:off x="8785836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73" name="Rectangle 172"/>
                <p:cNvSpPr/>
                <p:nvPr/>
              </p:nvSpPr>
              <p:spPr bwMode="auto">
                <a:xfrm>
                  <a:off x="8970780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74" name="Rectangle 173"/>
                <p:cNvSpPr/>
                <p:nvPr/>
              </p:nvSpPr>
              <p:spPr bwMode="auto">
                <a:xfrm>
                  <a:off x="9155724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 bwMode="auto">
                <a:xfrm>
                  <a:off x="9340668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 bwMode="auto">
                <a:xfrm>
                  <a:off x="9525611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77" name="Rectangle 176"/>
                <p:cNvSpPr/>
                <p:nvPr/>
              </p:nvSpPr>
              <p:spPr bwMode="auto">
                <a:xfrm>
                  <a:off x="9710556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78" name="Rectangle 177"/>
                <p:cNvSpPr/>
                <p:nvPr/>
              </p:nvSpPr>
              <p:spPr bwMode="auto">
                <a:xfrm>
                  <a:off x="9895500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79" name="Rectangle 178"/>
                <p:cNvSpPr/>
                <p:nvPr/>
              </p:nvSpPr>
              <p:spPr bwMode="auto">
                <a:xfrm>
                  <a:off x="10080444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80" name="Rectangle 179"/>
                <p:cNvSpPr/>
                <p:nvPr/>
              </p:nvSpPr>
              <p:spPr bwMode="auto">
                <a:xfrm>
                  <a:off x="10265388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81" name="Rectangle 180"/>
                <p:cNvSpPr/>
                <p:nvPr/>
              </p:nvSpPr>
              <p:spPr bwMode="auto">
                <a:xfrm>
                  <a:off x="10450332" y="5651501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 bwMode="auto">
                <a:xfrm>
                  <a:off x="10635273" y="5651501"/>
                  <a:ext cx="124782" cy="31060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83" name="Rectangle 182"/>
                <p:cNvSpPr/>
                <p:nvPr/>
              </p:nvSpPr>
              <p:spPr bwMode="auto">
                <a:xfrm>
                  <a:off x="8415948" y="5837327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84" name="Rectangle 183"/>
                <p:cNvSpPr/>
                <p:nvPr/>
              </p:nvSpPr>
              <p:spPr bwMode="auto">
                <a:xfrm>
                  <a:off x="8600892" y="5837327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85" name="Rectangle 184"/>
                <p:cNvSpPr/>
                <p:nvPr/>
              </p:nvSpPr>
              <p:spPr bwMode="auto">
                <a:xfrm>
                  <a:off x="8785836" y="5837327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86" name="Rectangle 185"/>
                <p:cNvSpPr/>
                <p:nvPr/>
              </p:nvSpPr>
              <p:spPr bwMode="auto">
                <a:xfrm>
                  <a:off x="8970780" y="5837327"/>
                  <a:ext cx="864558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 bwMode="auto">
                <a:xfrm>
                  <a:off x="9895500" y="5837327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 bwMode="auto">
                <a:xfrm>
                  <a:off x="10080444" y="5837327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 bwMode="auto">
                <a:xfrm>
                  <a:off x="10265388" y="5837327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 bwMode="auto">
                <a:xfrm>
                  <a:off x="10450332" y="5837327"/>
                  <a:ext cx="124782" cy="12478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</p:grpSp>
        <p:grpSp>
          <p:nvGrpSpPr>
            <p:cNvPr id="206" name="Group 205"/>
            <p:cNvGrpSpPr/>
            <p:nvPr/>
          </p:nvGrpSpPr>
          <p:grpSpPr>
            <a:xfrm>
              <a:off x="5308651" y="3794814"/>
              <a:ext cx="2367066" cy="1665498"/>
              <a:chOff x="5308651" y="3121714"/>
              <a:chExt cx="2367066" cy="1665498"/>
            </a:xfrm>
          </p:grpSpPr>
          <p:sp>
            <p:nvSpPr>
              <p:cNvPr id="204" name="Freeform 5"/>
              <p:cNvSpPr>
                <a:spLocks noEditPoints="1"/>
              </p:cNvSpPr>
              <p:nvPr/>
            </p:nvSpPr>
            <p:spPr bwMode="auto">
              <a:xfrm>
                <a:off x="5308651" y="3121714"/>
                <a:ext cx="2367066" cy="1665498"/>
              </a:xfrm>
              <a:custGeom>
                <a:avLst/>
                <a:gdLst>
                  <a:gd name="T0" fmla="*/ 2357 w 2411"/>
                  <a:gd name="T1" fmla="*/ 0 h 1695"/>
                  <a:gd name="T2" fmla="*/ 47 w 2411"/>
                  <a:gd name="T3" fmla="*/ 0 h 1695"/>
                  <a:gd name="T4" fmla="*/ 0 w 2411"/>
                  <a:gd name="T5" fmla="*/ 47 h 1695"/>
                  <a:gd name="T6" fmla="*/ 0 w 2411"/>
                  <a:gd name="T7" fmla="*/ 1406 h 1695"/>
                  <a:gd name="T8" fmla="*/ 47 w 2411"/>
                  <a:gd name="T9" fmla="*/ 1453 h 1695"/>
                  <a:gd name="T10" fmla="*/ 335 w 2411"/>
                  <a:gd name="T11" fmla="*/ 1453 h 1695"/>
                  <a:gd name="T12" fmla="*/ 335 w 2411"/>
                  <a:gd name="T13" fmla="*/ 1453 h 1695"/>
                  <a:gd name="T14" fmla="*/ 1101 w 2411"/>
                  <a:gd name="T15" fmla="*/ 1453 h 1695"/>
                  <a:gd name="T16" fmla="*/ 1101 w 2411"/>
                  <a:gd name="T17" fmla="*/ 1558 h 1695"/>
                  <a:gd name="T18" fmla="*/ 653 w 2411"/>
                  <a:gd name="T19" fmla="*/ 1558 h 1695"/>
                  <a:gd name="T20" fmla="*/ 605 w 2411"/>
                  <a:gd name="T21" fmla="*/ 1591 h 1695"/>
                  <a:gd name="T22" fmla="*/ 562 w 2411"/>
                  <a:gd name="T23" fmla="*/ 1638 h 1695"/>
                  <a:gd name="T24" fmla="*/ 562 w 2411"/>
                  <a:gd name="T25" fmla="*/ 1648 h 1695"/>
                  <a:gd name="T26" fmla="*/ 609 w 2411"/>
                  <a:gd name="T27" fmla="*/ 1695 h 1695"/>
                  <a:gd name="T28" fmla="*/ 1762 w 2411"/>
                  <a:gd name="T29" fmla="*/ 1695 h 1695"/>
                  <a:gd name="T30" fmla="*/ 1815 w 2411"/>
                  <a:gd name="T31" fmla="*/ 1648 h 1695"/>
                  <a:gd name="T32" fmla="*/ 1815 w 2411"/>
                  <a:gd name="T33" fmla="*/ 1638 h 1695"/>
                  <a:gd name="T34" fmla="*/ 1724 w 2411"/>
                  <a:gd name="T35" fmla="*/ 1558 h 1695"/>
                  <a:gd name="T36" fmla="*/ 1272 w 2411"/>
                  <a:gd name="T37" fmla="*/ 1558 h 1695"/>
                  <a:gd name="T38" fmla="*/ 1272 w 2411"/>
                  <a:gd name="T39" fmla="*/ 1453 h 1695"/>
                  <a:gd name="T40" fmla="*/ 2357 w 2411"/>
                  <a:gd name="T41" fmla="*/ 1453 h 1695"/>
                  <a:gd name="T42" fmla="*/ 2411 w 2411"/>
                  <a:gd name="T43" fmla="*/ 1406 h 1695"/>
                  <a:gd name="T44" fmla="*/ 2411 w 2411"/>
                  <a:gd name="T45" fmla="*/ 47 h 1695"/>
                  <a:gd name="T46" fmla="*/ 2357 w 2411"/>
                  <a:gd name="T47" fmla="*/ 0 h 1695"/>
                  <a:gd name="T48" fmla="*/ 2277 w 2411"/>
                  <a:gd name="T49" fmla="*/ 1322 h 1695"/>
                  <a:gd name="T50" fmla="*/ 128 w 2411"/>
                  <a:gd name="T51" fmla="*/ 1322 h 1695"/>
                  <a:gd name="T52" fmla="*/ 128 w 2411"/>
                  <a:gd name="T53" fmla="*/ 133 h 1695"/>
                  <a:gd name="T54" fmla="*/ 2277 w 2411"/>
                  <a:gd name="T55" fmla="*/ 133 h 1695"/>
                  <a:gd name="T56" fmla="*/ 2277 w 2411"/>
                  <a:gd name="T57" fmla="*/ 1322 h 1695"/>
                  <a:gd name="T58" fmla="*/ 2277 w 2411"/>
                  <a:gd name="T59" fmla="*/ 1322 h 1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11" h="1695">
                    <a:moveTo>
                      <a:pt x="2357" y="0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23" y="0"/>
                      <a:pt x="0" y="19"/>
                      <a:pt x="0" y="47"/>
                    </a:cubicBezTo>
                    <a:cubicBezTo>
                      <a:pt x="0" y="1406"/>
                      <a:pt x="0" y="1406"/>
                      <a:pt x="0" y="1406"/>
                    </a:cubicBezTo>
                    <a:cubicBezTo>
                      <a:pt x="0" y="1435"/>
                      <a:pt x="23" y="1453"/>
                      <a:pt x="47" y="1453"/>
                    </a:cubicBezTo>
                    <a:cubicBezTo>
                      <a:pt x="335" y="1453"/>
                      <a:pt x="335" y="1453"/>
                      <a:pt x="335" y="1453"/>
                    </a:cubicBezTo>
                    <a:cubicBezTo>
                      <a:pt x="335" y="1453"/>
                      <a:pt x="335" y="1453"/>
                      <a:pt x="335" y="1453"/>
                    </a:cubicBezTo>
                    <a:cubicBezTo>
                      <a:pt x="1101" y="1453"/>
                      <a:pt x="1101" y="1453"/>
                      <a:pt x="1101" y="1453"/>
                    </a:cubicBezTo>
                    <a:cubicBezTo>
                      <a:pt x="1101" y="1558"/>
                      <a:pt x="1101" y="1558"/>
                      <a:pt x="1101" y="1558"/>
                    </a:cubicBezTo>
                    <a:cubicBezTo>
                      <a:pt x="653" y="1558"/>
                      <a:pt x="653" y="1558"/>
                      <a:pt x="653" y="1558"/>
                    </a:cubicBezTo>
                    <a:cubicBezTo>
                      <a:pt x="628" y="1558"/>
                      <a:pt x="605" y="1591"/>
                      <a:pt x="605" y="1591"/>
                    </a:cubicBezTo>
                    <a:cubicBezTo>
                      <a:pt x="562" y="1638"/>
                      <a:pt x="562" y="1638"/>
                      <a:pt x="562" y="1638"/>
                    </a:cubicBezTo>
                    <a:cubicBezTo>
                      <a:pt x="562" y="1648"/>
                      <a:pt x="562" y="1648"/>
                      <a:pt x="562" y="1648"/>
                    </a:cubicBezTo>
                    <a:cubicBezTo>
                      <a:pt x="562" y="1676"/>
                      <a:pt x="581" y="1695"/>
                      <a:pt x="609" y="1695"/>
                    </a:cubicBezTo>
                    <a:cubicBezTo>
                      <a:pt x="1762" y="1695"/>
                      <a:pt x="1762" y="1695"/>
                      <a:pt x="1762" y="1695"/>
                    </a:cubicBezTo>
                    <a:cubicBezTo>
                      <a:pt x="1790" y="1695"/>
                      <a:pt x="1815" y="1676"/>
                      <a:pt x="1815" y="1648"/>
                    </a:cubicBezTo>
                    <a:cubicBezTo>
                      <a:pt x="1815" y="1638"/>
                      <a:pt x="1815" y="1638"/>
                      <a:pt x="1815" y="1638"/>
                    </a:cubicBezTo>
                    <a:cubicBezTo>
                      <a:pt x="1771" y="1591"/>
                      <a:pt x="1748" y="1558"/>
                      <a:pt x="1724" y="1558"/>
                    </a:cubicBezTo>
                    <a:cubicBezTo>
                      <a:pt x="1272" y="1558"/>
                      <a:pt x="1272" y="1558"/>
                      <a:pt x="1272" y="1558"/>
                    </a:cubicBezTo>
                    <a:cubicBezTo>
                      <a:pt x="1272" y="1453"/>
                      <a:pt x="1272" y="1453"/>
                      <a:pt x="1272" y="1453"/>
                    </a:cubicBezTo>
                    <a:cubicBezTo>
                      <a:pt x="2357" y="1453"/>
                      <a:pt x="2357" y="1453"/>
                      <a:pt x="2357" y="1453"/>
                    </a:cubicBezTo>
                    <a:cubicBezTo>
                      <a:pt x="2386" y="1453"/>
                      <a:pt x="2411" y="1435"/>
                      <a:pt x="2411" y="1406"/>
                    </a:cubicBezTo>
                    <a:cubicBezTo>
                      <a:pt x="2411" y="47"/>
                      <a:pt x="2411" y="47"/>
                      <a:pt x="2411" y="47"/>
                    </a:cubicBezTo>
                    <a:cubicBezTo>
                      <a:pt x="2411" y="19"/>
                      <a:pt x="2386" y="0"/>
                      <a:pt x="2357" y="0"/>
                    </a:cubicBezTo>
                    <a:close/>
                    <a:moveTo>
                      <a:pt x="2277" y="1322"/>
                    </a:moveTo>
                    <a:cubicBezTo>
                      <a:pt x="128" y="1322"/>
                      <a:pt x="128" y="1322"/>
                      <a:pt x="128" y="1322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2277" y="133"/>
                      <a:pt x="2277" y="133"/>
                      <a:pt x="2277" y="133"/>
                    </a:cubicBezTo>
                    <a:cubicBezTo>
                      <a:pt x="2277" y="1322"/>
                      <a:pt x="2277" y="1322"/>
                      <a:pt x="2277" y="1322"/>
                    </a:cubicBezTo>
                    <a:cubicBezTo>
                      <a:pt x="2277" y="1322"/>
                      <a:pt x="2277" y="1322"/>
                      <a:pt x="2277" y="132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5" name="Rectangle 204"/>
              <p:cNvSpPr/>
              <p:nvPr/>
            </p:nvSpPr>
            <p:spPr bwMode="auto">
              <a:xfrm>
                <a:off x="5389063" y="3195487"/>
                <a:ext cx="2211887" cy="12705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7740650" y="3804195"/>
              <a:ext cx="1476375" cy="1967955"/>
              <a:chOff x="7740650" y="3131095"/>
              <a:chExt cx="1476375" cy="1967955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7740650" y="3131095"/>
                <a:ext cx="1476375" cy="1967955"/>
                <a:chOff x="7740650" y="3131095"/>
                <a:chExt cx="1476375" cy="1967955"/>
              </a:xfrm>
            </p:grpSpPr>
            <p:sp>
              <p:nvSpPr>
                <p:cNvPr id="268" name="Rectangle 267"/>
                <p:cNvSpPr/>
                <p:nvPr/>
              </p:nvSpPr>
              <p:spPr bwMode="auto">
                <a:xfrm>
                  <a:off x="7740650" y="3131095"/>
                  <a:ext cx="1476375" cy="18446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 bwMode="auto">
                <a:xfrm>
                  <a:off x="7740650" y="3254375"/>
                  <a:ext cx="1476375" cy="1844675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7861286" y="3300413"/>
                <a:ext cx="182880" cy="90578"/>
                <a:chOff x="7861286" y="3300413"/>
                <a:chExt cx="182880" cy="90578"/>
              </a:xfrm>
            </p:grpSpPr>
            <p:sp>
              <p:nvSpPr>
                <p:cNvPr id="207" name="Rectangle 206"/>
                <p:cNvSpPr/>
                <p:nvPr/>
              </p:nvSpPr>
              <p:spPr bwMode="auto">
                <a:xfrm>
                  <a:off x="7861286" y="3300413"/>
                  <a:ext cx="13335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08" name="Rectangle 207"/>
                <p:cNvSpPr/>
                <p:nvPr/>
              </p:nvSpPr>
              <p:spPr bwMode="auto">
                <a:xfrm>
                  <a:off x="7861286" y="3363559"/>
                  <a:ext cx="182880" cy="2743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7923541" y="3475943"/>
                <a:ext cx="1158557" cy="228744"/>
                <a:chOff x="7923541" y="3488009"/>
                <a:chExt cx="1158557" cy="228744"/>
              </a:xfrm>
            </p:grpSpPr>
            <p:sp>
              <p:nvSpPr>
                <p:cNvPr id="209" name="Rectangle 208"/>
                <p:cNvSpPr/>
                <p:nvPr/>
              </p:nvSpPr>
              <p:spPr bwMode="auto">
                <a:xfrm>
                  <a:off x="7923541" y="3488009"/>
                  <a:ext cx="365760" cy="27432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 bwMode="auto">
                <a:xfrm>
                  <a:off x="8350578" y="3488009"/>
                  <a:ext cx="365760" cy="27432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 bwMode="auto">
                <a:xfrm>
                  <a:off x="7984818" y="3555304"/>
                  <a:ext cx="137160" cy="2743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 bwMode="auto">
                <a:xfrm>
                  <a:off x="8166592" y="3555304"/>
                  <a:ext cx="22860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13" name="Rectangle 212"/>
                <p:cNvSpPr/>
                <p:nvPr/>
              </p:nvSpPr>
              <p:spPr bwMode="auto">
                <a:xfrm>
                  <a:off x="8044166" y="3621022"/>
                  <a:ext cx="32004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 bwMode="auto">
                <a:xfrm>
                  <a:off x="8416440" y="3621022"/>
                  <a:ext cx="118872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 bwMode="auto">
                <a:xfrm>
                  <a:off x="8106421" y="3689321"/>
                  <a:ext cx="36576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 bwMode="auto">
                <a:xfrm>
                  <a:off x="8533458" y="3689321"/>
                  <a:ext cx="548640" cy="27432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 bwMode="auto">
                <a:xfrm>
                  <a:off x="8597825" y="3617048"/>
                  <a:ext cx="246888" cy="2743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7861286" y="3789639"/>
                <a:ext cx="303354" cy="90756"/>
                <a:chOff x="7861286" y="3793332"/>
                <a:chExt cx="303354" cy="90756"/>
              </a:xfrm>
            </p:grpSpPr>
            <p:sp>
              <p:nvSpPr>
                <p:cNvPr id="218" name="Rectangle 217"/>
                <p:cNvSpPr/>
                <p:nvPr/>
              </p:nvSpPr>
              <p:spPr bwMode="auto">
                <a:xfrm>
                  <a:off x="7861286" y="3793332"/>
                  <a:ext cx="228600" cy="2743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19" name="Rectangle 218"/>
                <p:cNvSpPr/>
                <p:nvPr/>
              </p:nvSpPr>
              <p:spPr bwMode="auto">
                <a:xfrm>
                  <a:off x="7926896" y="3856656"/>
                  <a:ext cx="237744" cy="2743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7861286" y="3965347"/>
                <a:ext cx="977279" cy="294462"/>
                <a:chOff x="7861286" y="3976867"/>
                <a:chExt cx="977279" cy="294462"/>
              </a:xfrm>
            </p:grpSpPr>
            <p:sp>
              <p:nvSpPr>
                <p:cNvPr id="220" name="Rectangle 219"/>
                <p:cNvSpPr/>
                <p:nvPr/>
              </p:nvSpPr>
              <p:spPr bwMode="auto">
                <a:xfrm>
                  <a:off x="7861286" y="3976867"/>
                  <a:ext cx="182880" cy="27432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 bwMode="auto">
                <a:xfrm>
                  <a:off x="8120862" y="3976867"/>
                  <a:ext cx="41148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23" name="Rectangle 222"/>
                <p:cNvSpPr/>
                <p:nvPr/>
              </p:nvSpPr>
              <p:spPr bwMode="auto">
                <a:xfrm>
                  <a:off x="7925728" y="4044664"/>
                  <a:ext cx="45720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24" name="Rectangle 223"/>
                <p:cNvSpPr/>
                <p:nvPr/>
              </p:nvSpPr>
              <p:spPr bwMode="auto">
                <a:xfrm>
                  <a:off x="7983513" y="4109880"/>
                  <a:ext cx="182880" cy="27432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25" name="Rectangle 224"/>
                <p:cNvSpPr/>
                <p:nvPr/>
              </p:nvSpPr>
              <p:spPr bwMode="auto">
                <a:xfrm>
                  <a:off x="8236731" y="4109880"/>
                  <a:ext cx="228600" cy="2743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 bwMode="auto">
                <a:xfrm>
                  <a:off x="8045768" y="4178179"/>
                  <a:ext cx="36576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 bwMode="auto">
                <a:xfrm>
                  <a:off x="8472805" y="4178179"/>
                  <a:ext cx="36576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 bwMode="auto">
                <a:xfrm>
                  <a:off x="8537172" y="4105906"/>
                  <a:ext cx="246888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 bwMode="auto">
                <a:xfrm>
                  <a:off x="8105939" y="4243897"/>
                  <a:ext cx="411480" cy="27432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262" name="Group 261"/>
              <p:cNvGrpSpPr/>
              <p:nvPr/>
            </p:nvGrpSpPr>
            <p:grpSpPr>
              <a:xfrm>
                <a:off x="7861286" y="4344761"/>
                <a:ext cx="1102374" cy="228744"/>
                <a:chOff x="7861286" y="4351628"/>
                <a:chExt cx="1102374" cy="228744"/>
              </a:xfrm>
            </p:grpSpPr>
            <p:sp>
              <p:nvSpPr>
                <p:cNvPr id="230" name="Rectangle 229"/>
                <p:cNvSpPr/>
                <p:nvPr/>
              </p:nvSpPr>
              <p:spPr bwMode="auto">
                <a:xfrm>
                  <a:off x="7861286" y="4351628"/>
                  <a:ext cx="137160" cy="2743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32" name="Rectangle 231"/>
                <p:cNvSpPr/>
                <p:nvPr/>
              </p:nvSpPr>
              <p:spPr bwMode="auto">
                <a:xfrm>
                  <a:off x="7924165" y="4418923"/>
                  <a:ext cx="228600" cy="27432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33" name="Rectangle 232"/>
                <p:cNvSpPr/>
                <p:nvPr/>
              </p:nvSpPr>
              <p:spPr bwMode="auto">
                <a:xfrm>
                  <a:off x="8232140" y="4418923"/>
                  <a:ext cx="731520" cy="27432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34" name="Rectangle 233"/>
                <p:cNvSpPr/>
                <p:nvPr/>
              </p:nvSpPr>
              <p:spPr bwMode="auto">
                <a:xfrm>
                  <a:off x="7983513" y="4484641"/>
                  <a:ext cx="36576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36" name="Rectangle 235"/>
                <p:cNvSpPr/>
                <p:nvPr/>
              </p:nvSpPr>
              <p:spPr bwMode="auto">
                <a:xfrm>
                  <a:off x="8045768" y="4552940"/>
                  <a:ext cx="50292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38" name="Rectangle 237"/>
                <p:cNvSpPr/>
                <p:nvPr/>
              </p:nvSpPr>
              <p:spPr bwMode="auto">
                <a:xfrm>
                  <a:off x="8422871" y="4480667"/>
                  <a:ext cx="310896" cy="2743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7983513" y="4658457"/>
                <a:ext cx="1116116" cy="161449"/>
                <a:chOff x="7983513" y="4654652"/>
                <a:chExt cx="1116116" cy="161449"/>
              </a:xfrm>
            </p:grpSpPr>
            <p:sp>
              <p:nvSpPr>
                <p:cNvPr id="248" name="Rectangle 247"/>
                <p:cNvSpPr/>
                <p:nvPr/>
              </p:nvSpPr>
              <p:spPr bwMode="auto">
                <a:xfrm>
                  <a:off x="7983513" y="4654652"/>
                  <a:ext cx="59436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49" name="Rectangle 248"/>
                <p:cNvSpPr/>
                <p:nvPr/>
              </p:nvSpPr>
              <p:spPr bwMode="auto">
                <a:xfrm>
                  <a:off x="8043050" y="4720370"/>
                  <a:ext cx="320040" cy="2743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 bwMode="auto">
                <a:xfrm>
                  <a:off x="8415324" y="4720370"/>
                  <a:ext cx="118872" cy="27432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 bwMode="auto">
                <a:xfrm>
                  <a:off x="8105305" y="4788669"/>
                  <a:ext cx="320040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 bwMode="auto">
                <a:xfrm>
                  <a:off x="8487103" y="4788669"/>
                  <a:ext cx="182880" cy="27432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 bwMode="auto">
                <a:xfrm>
                  <a:off x="8596709" y="4716396"/>
                  <a:ext cx="502920" cy="2743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54" name="Rectangle 253"/>
                <p:cNvSpPr/>
                <p:nvPr/>
              </p:nvSpPr>
              <p:spPr bwMode="auto">
                <a:xfrm>
                  <a:off x="8727738" y="4788669"/>
                  <a:ext cx="182880" cy="27432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260" name="Group 259"/>
              <p:cNvGrpSpPr/>
              <p:nvPr/>
            </p:nvGrpSpPr>
            <p:grpSpPr>
              <a:xfrm>
                <a:off x="7861286" y="4904857"/>
                <a:ext cx="613124" cy="95731"/>
                <a:chOff x="7861286" y="4904857"/>
                <a:chExt cx="613124" cy="95731"/>
              </a:xfrm>
            </p:grpSpPr>
            <p:sp>
              <p:nvSpPr>
                <p:cNvPr id="255" name="Rectangle 254"/>
                <p:cNvSpPr/>
                <p:nvPr/>
              </p:nvSpPr>
              <p:spPr bwMode="auto">
                <a:xfrm>
                  <a:off x="7861286" y="4904857"/>
                  <a:ext cx="365760" cy="2743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56" name="Rectangle 255"/>
                <p:cNvSpPr/>
                <p:nvPr/>
              </p:nvSpPr>
              <p:spPr bwMode="auto">
                <a:xfrm>
                  <a:off x="7923541" y="4973156"/>
                  <a:ext cx="246888" cy="27432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57" name="Rectangle 256"/>
                <p:cNvSpPr/>
                <p:nvPr/>
              </p:nvSpPr>
              <p:spPr bwMode="auto">
                <a:xfrm>
                  <a:off x="8245810" y="4973156"/>
                  <a:ext cx="228600" cy="27432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</p:grpSp>
        <p:grpSp>
          <p:nvGrpSpPr>
            <p:cNvPr id="374" name="Group 373"/>
            <p:cNvGrpSpPr/>
            <p:nvPr/>
          </p:nvGrpSpPr>
          <p:grpSpPr>
            <a:xfrm>
              <a:off x="9345911" y="3797978"/>
              <a:ext cx="1476375" cy="1967955"/>
              <a:chOff x="9345911" y="3124878"/>
              <a:chExt cx="1476375" cy="1967955"/>
            </a:xfrm>
          </p:grpSpPr>
          <p:grpSp>
            <p:nvGrpSpPr>
              <p:cNvPr id="277" name="Group 276"/>
              <p:cNvGrpSpPr/>
              <p:nvPr/>
            </p:nvGrpSpPr>
            <p:grpSpPr>
              <a:xfrm>
                <a:off x="9345911" y="3124878"/>
                <a:ext cx="1476375" cy="1967955"/>
                <a:chOff x="7740650" y="3131095"/>
                <a:chExt cx="1476375" cy="1967955"/>
              </a:xfrm>
            </p:grpSpPr>
            <p:sp>
              <p:nvSpPr>
                <p:cNvPr id="323" name="Rectangle 322"/>
                <p:cNvSpPr/>
                <p:nvPr/>
              </p:nvSpPr>
              <p:spPr bwMode="auto">
                <a:xfrm>
                  <a:off x="7740650" y="3131095"/>
                  <a:ext cx="1476375" cy="1844675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7740650" y="3254375"/>
                  <a:ext cx="1476375" cy="1844675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326" name="Rectangle 325"/>
              <p:cNvSpPr/>
              <p:nvPr/>
            </p:nvSpPr>
            <p:spPr bwMode="auto">
              <a:xfrm>
                <a:off x="9437493" y="4053432"/>
                <a:ext cx="363731" cy="30425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27" name="Rectangle 326"/>
              <p:cNvSpPr/>
              <p:nvPr/>
            </p:nvSpPr>
            <p:spPr bwMode="auto">
              <a:xfrm>
                <a:off x="9898578" y="4053432"/>
                <a:ext cx="363731" cy="30425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28" name="Rectangle 327"/>
              <p:cNvSpPr/>
              <p:nvPr/>
            </p:nvSpPr>
            <p:spPr bwMode="auto">
              <a:xfrm>
                <a:off x="10362747" y="4053432"/>
                <a:ext cx="363731" cy="30425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45" name="Group 344"/>
              <p:cNvGrpSpPr/>
              <p:nvPr/>
            </p:nvGrpSpPr>
            <p:grpSpPr>
              <a:xfrm>
                <a:off x="9437493" y="3559175"/>
                <a:ext cx="1288985" cy="117474"/>
                <a:chOff x="9437493" y="3559175"/>
                <a:chExt cx="1288985" cy="117474"/>
              </a:xfrm>
            </p:grpSpPr>
            <p:sp>
              <p:nvSpPr>
                <p:cNvPr id="329" name="Rectangle 328"/>
                <p:cNvSpPr/>
                <p:nvPr/>
              </p:nvSpPr>
              <p:spPr bwMode="auto">
                <a:xfrm>
                  <a:off x="9437493" y="3562035"/>
                  <a:ext cx="1288985" cy="114614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43" name="Rectangle 342"/>
                <p:cNvSpPr/>
                <p:nvPr/>
              </p:nvSpPr>
              <p:spPr bwMode="auto">
                <a:xfrm>
                  <a:off x="9693073" y="3559175"/>
                  <a:ext cx="260552" cy="117474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30" name="Rectangle 329"/>
                <p:cNvSpPr/>
                <p:nvPr/>
              </p:nvSpPr>
              <p:spPr bwMode="auto">
                <a:xfrm>
                  <a:off x="9496177" y="3606662"/>
                  <a:ext cx="137160" cy="274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9754570" y="3606662"/>
                  <a:ext cx="137160" cy="274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32" name="Rectangle 331"/>
                <p:cNvSpPr/>
                <p:nvPr/>
              </p:nvSpPr>
              <p:spPr bwMode="auto">
                <a:xfrm>
                  <a:off x="10012963" y="3606662"/>
                  <a:ext cx="137160" cy="274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33" name="Rectangle 332"/>
                <p:cNvSpPr/>
                <p:nvPr/>
              </p:nvSpPr>
              <p:spPr bwMode="auto">
                <a:xfrm>
                  <a:off x="10271356" y="3606662"/>
                  <a:ext cx="137160" cy="274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34" name="Rectangle 333"/>
                <p:cNvSpPr/>
                <p:nvPr/>
              </p:nvSpPr>
              <p:spPr bwMode="auto">
                <a:xfrm>
                  <a:off x="10529747" y="3606662"/>
                  <a:ext cx="137160" cy="274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342" name="Group 341"/>
              <p:cNvGrpSpPr/>
              <p:nvPr/>
            </p:nvGrpSpPr>
            <p:grpSpPr>
              <a:xfrm>
                <a:off x="9465450" y="3797545"/>
                <a:ext cx="1188720" cy="146051"/>
                <a:chOff x="9465450" y="3797545"/>
                <a:chExt cx="1188720" cy="146051"/>
              </a:xfrm>
            </p:grpSpPr>
            <p:sp>
              <p:nvSpPr>
                <p:cNvPr id="336" name="Rectangle 335"/>
                <p:cNvSpPr/>
                <p:nvPr/>
              </p:nvSpPr>
              <p:spPr bwMode="auto">
                <a:xfrm>
                  <a:off x="9527973" y="3797545"/>
                  <a:ext cx="603504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37" name="Rectangle 336"/>
                <p:cNvSpPr/>
                <p:nvPr/>
              </p:nvSpPr>
              <p:spPr bwMode="auto">
                <a:xfrm>
                  <a:off x="10205226" y="3797545"/>
                  <a:ext cx="393192" cy="2743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9465450" y="3856854"/>
                  <a:ext cx="1188720" cy="2743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39" name="Rectangle 338"/>
                <p:cNvSpPr/>
                <p:nvPr/>
              </p:nvSpPr>
              <p:spPr bwMode="auto">
                <a:xfrm>
                  <a:off x="9531407" y="3916164"/>
                  <a:ext cx="292608" cy="2743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40" name="Rectangle 339"/>
                <p:cNvSpPr/>
                <p:nvPr/>
              </p:nvSpPr>
              <p:spPr bwMode="auto">
                <a:xfrm>
                  <a:off x="9898578" y="3916164"/>
                  <a:ext cx="118872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41" name="Rectangle 340"/>
                <p:cNvSpPr/>
                <p:nvPr/>
              </p:nvSpPr>
              <p:spPr bwMode="auto">
                <a:xfrm>
                  <a:off x="10086354" y="3916164"/>
                  <a:ext cx="512064" cy="2743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347" name="Group 346"/>
              <p:cNvGrpSpPr/>
              <p:nvPr/>
            </p:nvGrpSpPr>
            <p:grpSpPr>
              <a:xfrm>
                <a:off x="9465719" y="3362734"/>
                <a:ext cx="731520" cy="88380"/>
                <a:chOff x="9465719" y="3362734"/>
                <a:chExt cx="731520" cy="88380"/>
              </a:xfrm>
            </p:grpSpPr>
            <p:sp>
              <p:nvSpPr>
                <p:cNvPr id="335" name="Rectangle 334"/>
                <p:cNvSpPr/>
                <p:nvPr/>
              </p:nvSpPr>
              <p:spPr bwMode="auto">
                <a:xfrm>
                  <a:off x="9465719" y="3362734"/>
                  <a:ext cx="182880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46" name="Rectangle 345"/>
                <p:cNvSpPr/>
                <p:nvPr/>
              </p:nvSpPr>
              <p:spPr bwMode="auto">
                <a:xfrm>
                  <a:off x="9465719" y="3423682"/>
                  <a:ext cx="731520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354" name="Group 353"/>
              <p:cNvGrpSpPr/>
              <p:nvPr/>
            </p:nvGrpSpPr>
            <p:grpSpPr>
              <a:xfrm>
                <a:off x="9434530" y="4405572"/>
                <a:ext cx="356616" cy="212071"/>
                <a:chOff x="9434530" y="4405572"/>
                <a:chExt cx="356616" cy="212071"/>
              </a:xfrm>
            </p:grpSpPr>
            <p:sp>
              <p:nvSpPr>
                <p:cNvPr id="349" name="Rectangle 348"/>
                <p:cNvSpPr/>
                <p:nvPr/>
              </p:nvSpPr>
              <p:spPr bwMode="auto">
                <a:xfrm>
                  <a:off x="9434530" y="4405572"/>
                  <a:ext cx="292608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50" name="Rectangle 349"/>
                <p:cNvSpPr/>
                <p:nvPr/>
              </p:nvSpPr>
              <p:spPr bwMode="auto">
                <a:xfrm>
                  <a:off x="9434530" y="4467118"/>
                  <a:ext cx="228600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51" name="Rectangle 350"/>
                <p:cNvSpPr/>
                <p:nvPr/>
              </p:nvSpPr>
              <p:spPr bwMode="auto">
                <a:xfrm>
                  <a:off x="9434530" y="4528664"/>
                  <a:ext cx="182880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52" name="Rectangle 351"/>
                <p:cNvSpPr/>
                <p:nvPr/>
              </p:nvSpPr>
              <p:spPr bwMode="auto">
                <a:xfrm>
                  <a:off x="9663130" y="4528664"/>
                  <a:ext cx="128016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53" name="Rectangle 352"/>
                <p:cNvSpPr/>
                <p:nvPr/>
              </p:nvSpPr>
              <p:spPr bwMode="auto">
                <a:xfrm>
                  <a:off x="9434530" y="4590211"/>
                  <a:ext cx="292608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361" name="Rectangle 360"/>
              <p:cNvSpPr/>
              <p:nvPr/>
            </p:nvSpPr>
            <p:spPr bwMode="auto">
              <a:xfrm>
                <a:off x="10134026" y="4466701"/>
                <a:ext cx="118872" cy="27432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63" name="Group 362"/>
              <p:cNvGrpSpPr/>
              <p:nvPr/>
            </p:nvGrpSpPr>
            <p:grpSpPr>
              <a:xfrm>
                <a:off x="9898578" y="4405572"/>
                <a:ext cx="365760" cy="212071"/>
                <a:chOff x="9898578" y="4405572"/>
                <a:chExt cx="365760" cy="212071"/>
              </a:xfrm>
            </p:grpSpPr>
            <p:grpSp>
              <p:nvGrpSpPr>
                <p:cNvPr id="355" name="Group 354"/>
                <p:cNvGrpSpPr/>
                <p:nvPr/>
              </p:nvGrpSpPr>
              <p:grpSpPr>
                <a:xfrm>
                  <a:off x="9898578" y="4405572"/>
                  <a:ext cx="365760" cy="212071"/>
                  <a:chOff x="9434530" y="4405572"/>
                  <a:chExt cx="365760" cy="212071"/>
                </a:xfrm>
              </p:grpSpPr>
              <p:sp>
                <p:nvSpPr>
                  <p:cNvPr id="356" name="Rectangle 355"/>
                  <p:cNvSpPr/>
                  <p:nvPr/>
                </p:nvSpPr>
                <p:spPr bwMode="auto">
                  <a:xfrm>
                    <a:off x="9434530" y="4405572"/>
                    <a:ext cx="320040" cy="27432"/>
                  </a:xfrm>
                  <a:prstGeom prst="rect">
                    <a:avLst/>
                  </a:prstGeom>
                  <a:solidFill>
                    <a:srgbClr val="262626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 bwMode="auto">
                  <a:xfrm>
                    <a:off x="9434530" y="4467118"/>
                    <a:ext cx="182880" cy="27432"/>
                  </a:xfrm>
                  <a:prstGeom prst="rect">
                    <a:avLst/>
                  </a:prstGeom>
                  <a:solidFill>
                    <a:srgbClr val="262626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 bwMode="auto">
                  <a:xfrm>
                    <a:off x="9434530" y="4528664"/>
                    <a:ext cx="365760" cy="27432"/>
                  </a:xfrm>
                  <a:prstGeom prst="rect">
                    <a:avLst/>
                  </a:prstGeom>
                  <a:solidFill>
                    <a:srgbClr val="262626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 bwMode="auto">
                  <a:xfrm>
                    <a:off x="9434530" y="4590211"/>
                    <a:ext cx="128016" cy="27432"/>
                  </a:xfrm>
                  <a:prstGeom prst="rect">
                    <a:avLst/>
                  </a:prstGeom>
                  <a:solidFill>
                    <a:srgbClr val="262626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</p:grpSp>
            <p:sp>
              <p:nvSpPr>
                <p:cNvPr id="362" name="Rectangle 361"/>
                <p:cNvSpPr/>
                <p:nvPr/>
              </p:nvSpPr>
              <p:spPr bwMode="auto">
                <a:xfrm>
                  <a:off x="10067469" y="4589888"/>
                  <a:ext cx="128016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372" name="Group 371"/>
              <p:cNvGrpSpPr/>
              <p:nvPr/>
            </p:nvGrpSpPr>
            <p:grpSpPr>
              <a:xfrm>
                <a:off x="10358034" y="4405249"/>
                <a:ext cx="365760" cy="212071"/>
                <a:chOff x="10358034" y="4405249"/>
                <a:chExt cx="365760" cy="212071"/>
              </a:xfrm>
            </p:grpSpPr>
            <p:sp>
              <p:nvSpPr>
                <p:cNvPr id="367" name="Rectangle 366"/>
                <p:cNvSpPr/>
                <p:nvPr/>
              </p:nvSpPr>
              <p:spPr bwMode="auto">
                <a:xfrm>
                  <a:off x="10358034" y="4405249"/>
                  <a:ext cx="365760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68" name="Rectangle 367"/>
                <p:cNvSpPr/>
                <p:nvPr/>
              </p:nvSpPr>
              <p:spPr bwMode="auto">
                <a:xfrm>
                  <a:off x="10358034" y="4466795"/>
                  <a:ext cx="128016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69" name="Rectangle 368"/>
                <p:cNvSpPr/>
                <p:nvPr/>
              </p:nvSpPr>
              <p:spPr bwMode="auto">
                <a:xfrm>
                  <a:off x="10358034" y="4528341"/>
                  <a:ext cx="274320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70" name="Rectangle 369"/>
                <p:cNvSpPr/>
                <p:nvPr/>
              </p:nvSpPr>
              <p:spPr bwMode="auto">
                <a:xfrm>
                  <a:off x="10358034" y="4589888"/>
                  <a:ext cx="182880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66" name="Rectangle 365"/>
                <p:cNvSpPr/>
                <p:nvPr/>
              </p:nvSpPr>
              <p:spPr bwMode="auto">
                <a:xfrm>
                  <a:off x="10589183" y="4589565"/>
                  <a:ext cx="128016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71" name="Rectangle 370"/>
                <p:cNvSpPr/>
                <p:nvPr/>
              </p:nvSpPr>
              <p:spPr bwMode="auto">
                <a:xfrm>
                  <a:off x="10534319" y="4466701"/>
                  <a:ext cx="182880" cy="27432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373" name="Rectangle 372"/>
              <p:cNvSpPr/>
              <p:nvPr/>
            </p:nvSpPr>
            <p:spPr bwMode="auto">
              <a:xfrm>
                <a:off x="9434530" y="4725489"/>
                <a:ext cx="1289264" cy="2471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381" name="Group 380"/>
            <p:cNvGrpSpPr/>
            <p:nvPr/>
          </p:nvGrpSpPr>
          <p:grpSpPr>
            <a:xfrm>
              <a:off x="10915566" y="4874213"/>
              <a:ext cx="536092" cy="799475"/>
              <a:chOff x="5951537" y="5232400"/>
              <a:chExt cx="365126" cy="544513"/>
            </a:xfrm>
          </p:grpSpPr>
          <p:sp>
            <p:nvSpPr>
              <p:cNvPr id="377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5959475" y="5235575"/>
                <a:ext cx="354013" cy="541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8" name="Freeform 9"/>
              <p:cNvSpPr>
                <a:spLocks/>
              </p:cNvSpPr>
              <p:nvPr/>
            </p:nvSpPr>
            <p:spPr bwMode="auto">
              <a:xfrm>
                <a:off x="5951537" y="5232400"/>
                <a:ext cx="365126" cy="544513"/>
              </a:xfrm>
              <a:custGeom>
                <a:avLst/>
                <a:gdLst>
                  <a:gd name="T0" fmla="*/ 120 w 127"/>
                  <a:gd name="T1" fmla="*/ 33 h 190"/>
                  <a:gd name="T2" fmla="*/ 75 w 127"/>
                  <a:gd name="T3" fmla="*/ 0 h 190"/>
                  <a:gd name="T4" fmla="*/ 64 w 127"/>
                  <a:gd name="T5" fmla="*/ 0 h 190"/>
                  <a:gd name="T6" fmla="*/ 64 w 127"/>
                  <a:gd name="T7" fmla="*/ 0 h 190"/>
                  <a:gd name="T8" fmla="*/ 57 w 127"/>
                  <a:gd name="T9" fmla="*/ 0 h 190"/>
                  <a:gd name="T10" fmla="*/ 53 w 127"/>
                  <a:gd name="T11" fmla="*/ 0 h 190"/>
                  <a:gd name="T12" fmla="*/ 8 w 127"/>
                  <a:gd name="T13" fmla="*/ 33 h 190"/>
                  <a:gd name="T14" fmla="*/ 3 w 127"/>
                  <a:gd name="T15" fmla="*/ 132 h 190"/>
                  <a:gd name="T16" fmla="*/ 64 w 127"/>
                  <a:gd name="T17" fmla="*/ 190 h 190"/>
                  <a:gd name="T18" fmla="*/ 64 w 127"/>
                  <a:gd name="T19" fmla="*/ 190 h 190"/>
                  <a:gd name="T20" fmla="*/ 64 w 127"/>
                  <a:gd name="T21" fmla="*/ 190 h 190"/>
                  <a:gd name="T22" fmla="*/ 125 w 127"/>
                  <a:gd name="T23" fmla="*/ 132 h 190"/>
                  <a:gd name="T24" fmla="*/ 120 w 127"/>
                  <a:gd name="T25" fmla="*/ 3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190">
                    <a:moveTo>
                      <a:pt x="120" y="33"/>
                    </a:moveTo>
                    <a:cubicBezTo>
                      <a:pt x="114" y="9"/>
                      <a:pt x="101" y="0"/>
                      <a:pt x="7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27" y="0"/>
                      <a:pt x="14" y="9"/>
                      <a:pt x="8" y="33"/>
                    </a:cubicBezTo>
                    <a:cubicBezTo>
                      <a:pt x="3" y="52"/>
                      <a:pt x="0" y="86"/>
                      <a:pt x="3" y="132"/>
                    </a:cubicBezTo>
                    <a:cubicBezTo>
                      <a:pt x="5" y="174"/>
                      <a:pt x="33" y="190"/>
                      <a:pt x="64" y="190"/>
                    </a:cubicBezTo>
                    <a:cubicBezTo>
                      <a:pt x="64" y="190"/>
                      <a:pt x="64" y="190"/>
                      <a:pt x="64" y="190"/>
                    </a:cubicBezTo>
                    <a:cubicBezTo>
                      <a:pt x="64" y="190"/>
                      <a:pt x="64" y="190"/>
                      <a:pt x="64" y="190"/>
                    </a:cubicBezTo>
                    <a:cubicBezTo>
                      <a:pt x="94" y="190"/>
                      <a:pt x="123" y="174"/>
                      <a:pt x="125" y="132"/>
                    </a:cubicBezTo>
                    <a:cubicBezTo>
                      <a:pt x="127" y="86"/>
                      <a:pt x="124" y="52"/>
                      <a:pt x="120" y="33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9" name="Freeform 10"/>
              <p:cNvSpPr>
                <a:spLocks/>
              </p:cNvSpPr>
              <p:nvPr/>
            </p:nvSpPr>
            <p:spPr bwMode="auto">
              <a:xfrm>
                <a:off x="6115050" y="5303838"/>
                <a:ext cx="38100" cy="134938"/>
              </a:xfrm>
              <a:custGeom>
                <a:avLst/>
                <a:gdLst>
                  <a:gd name="T0" fmla="*/ 13 w 13"/>
                  <a:gd name="T1" fmla="*/ 40 h 47"/>
                  <a:gd name="T2" fmla="*/ 7 w 13"/>
                  <a:gd name="T3" fmla="*/ 47 h 47"/>
                  <a:gd name="T4" fmla="*/ 7 w 13"/>
                  <a:gd name="T5" fmla="*/ 47 h 47"/>
                  <a:gd name="T6" fmla="*/ 0 w 13"/>
                  <a:gd name="T7" fmla="*/ 40 h 47"/>
                  <a:gd name="T8" fmla="*/ 0 w 13"/>
                  <a:gd name="T9" fmla="*/ 7 h 47"/>
                  <a:gd name="T10" fmla="*/ 7 w 13"/>
                  <a:gd name="T11" fmla="*/ 0 h 47"/>
                  <a:gd name="T12" fmla="*/ 7 w 13"/>
                  <a:gd name="T13" fmla="*/ 0 h 47"/>
                  <a:gd name="T14" fmla="*/ 13 w 13"/>
                  <a:gd name="T15" fmla="*/ 7 h 47"/>
                  <a:gd name="T16" fmla="*/ 13 w 13"/>
                  <a:gd name="T17" fmla="*/ 4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7">
                    <a:moveTo>
                      <a:pt x="13" y="40"/>
                    </a:moveTo>
                    <a:cubicBezTo>
                      <a:pt x="13" y="44"/>
                      <a:pt x="10" y="47"/>
                      <a:pt x="7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3" y="47"/>
                      <a:pt x="0" y="44"/>
                      <a:pt x="0" y="4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0" y="0"/>
                      <a:pt x="13" y="3"/>
                      <a:pt x="13" y="7"/>
                    </a:cubicBezTo>
                    <a:lnTo>
                      <a:pt x="13" y="4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0" name="Rectangle 11"/>
              <p:cNvSpPr>
                <a:spLocks noChangeArrowheads="1"/>
              </p:cNvSpPr>
              <p:nvPr/>
            </p:nvSpPr>
            <p:spPr bwMode="auto">
              <a:xfrm>
                <a:off x="6129338" y="5232400"/>
                <a:ext cx="11113" cy="2921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10929938" y="2701925"/>
              <a:ext cx="1168400" cy="1011238"/>
              <a:chOff x="10929938" y="2028825"/>
              <a:chExt cx="1168400" cy="1011238"/>
            </a:xfrm>
          </p:grpSpPr>
          <p:sp>
            <p:nvSpPr>
              <p:cNvPr id="385" name="Freeform 15"/>
              <p:cNvSpPr>
                <a:spLocks noEditPoints="1"/>
              </p:cNvSpPr>
              <p:nvPr/>
            </p:nvSpPr>
            <p:spPr bwMode="auto">
              <a:xfrm>
                <a:off x="10929938" y="2028825"/>
                <a:ext cx="1168400" cy="1011238"/>
              </a:xfrm>
              <a:custGeom>
                <a:avLst/>
                <a:gdLst>
                  <a:gd name="T0" fmla="*/ 285 w 340"/>
                  <a:gd name="T1" fmla="*/ 56 h 294"/>
                  <a:gd name="T2" fmla="*/ 243 w 340"/>
                  <a:gd name="T3" fmla="*/ 56 h 294"/>
                  <a:gd name="T4" fmla="*/ 243 w 340"/>
                  <a:gd name="T5" fmla="*/ 10 h 294"/>
                  <a:gd name="T6" fmla="*/ 233 w 340"/>
                  <a:gd name="T7" fmla="*/ 0 h 294"/>
                  <a:gd name="T8" fmla="*/ 10 w 340"/>
                  <a:gd name="T9" fmla="*/ 0 h 294"/>
                  <a:gd name="T10" fmla="*/ 0 w 340"/>
                  <a:gd name="T11" fmla="*/ 10 h 294"/>
                  <a:gd name="T12" fmla="*/ 0 w 340"/>
                  <a:gd name="T13" fmla="*/ 271 h 294"/>
                  <a:gd name="T14" fmla="*/ 10 w 340"/>
                  <a:gd name="T15" fmla="*/ 281 h 294"/>
                  <a:gd name="T16" fmla="*/ 22 w 340"/>
                  <a:gd name="T17" fmla="*/ 281 h 294"/>
                  <a:gd name="T18" fmla="*/ 22 w 340"/>
                  <a:gd name="T19" fmla="*/ 294 h 294"/>
                  <a:gd name="T20" fmla="*/ 224 w 340"/>
                  <a:gd name="T21" fmla="*/ 294 h 294"/>
                  <a:gd name="T22" fmla="*/ 224 w 340"/>
                  <a:gd name="T23" fmla="*/ 281 h 294"/>
                  <a:gd name="T24" fmla="*/ 233 w 340"/>
                  <a:gd name="T25" fmla="*/ 281 h 294"/>
                  <a:gd name="T26" fmla="*/ 243 w 340"/>
                  <a:gd name="T27" fmla="*/ 271 h 294"/>
                  <a:gd name="T28" fmla="*/ 243 w 340"/>
                  <a:gd name="T29" fmla="*/ 219 h 294"/>
                  <a:gd name="T30" fmla="*/ 285 w 340"/>
                  <a:gd name="T31" fmla="*/ 219 h 294"/>
                  <a:gd name="T32" fmla="*/ 340 w 340"/>
                  <a:gd name="T33" fmla="*/ 164 h 294"/>
                  <a:gd name="T34" fmla="*/ 340 w 340"/>
                  <a:gd name="T35" fmla="*/ 112 h 294"/>
                  <a:gd name="T36" fmla="*/ 285 w 340"/>
                  <a:gd name="T37" fmla="*/ 56 h 294"/>
                  <a:gd name="T38" fmla="*/ 313 w 340"/>
                  <a:gd name="T39" fmla="*/ 164 h 294"/>
                  <a:gd name="T40" fmla="*/ 285 w 340"/>
                  <a:gd name="T41" fmla="*/ 192 h 294"/>
                  <a:gd name="T42" fmla="*/ 243 w 340"/>
                  <a:gd name="T43" fmla="*/ 192 h 294"/>
                  <a:gd name="T44" fmla="*/ 243 w 340"/>
                  <a:gd name="T45" fmla="*/ 84 h 294"/>
                  <a:gd name="T46" fmla="*/ 285 w 340"/>
                  <a:gd name="T47" fmla="*/ 84 h 294"/>
                  <a:gd name="T48" fmla="*/ 313 w 340"/>
                  <a:gd name="T49" fmla="*/ 112 h 294"/>
                  <a:gd name="T50" fmla="*/ 313 w 340"/>
                  <a:gd name="T51" fmla="*/ 16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0" h="294">
                    <a:moveTo>
                      <a:pt x="285" y="56"/>
                    </a:moveTo>
                    <a:cubicBezTo>
                      <a:pt x="243" y="56"/>
                      <a:pt x="243" y="56"/>
                      <a:pt x="243" y="56"/>
                    </a:cubicBezTo>
                    <a:cubicBezTo>
                      <a:pt x="243" y="10"/>
                      <a:pt x="243" y="10"/>
                      <a:pt x="243" y="10"/>
                    </a:cubicBezTo>
                    <a:cubicBezTo>
                      <a:pt x="243" y="5"/>
                      <a:pt x="239" y="0"/>
                      <a:pt x="23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0" y="276"/>
                      <a:pt x="5" y="281"/>
                      <a:pt x="10" y="281"/>
                    </a:cubicBezTo>
                    <a:cubicBezTo>
                      <a:pt x="22" y="281"/>
                      <a:pt x="22" y="281"/>
                      <a:pt x="22" y="281"/>
                    </a:cubicBezTo>
                    <a:cubicBezTo>
                      <a:pt x="22" y="294"/>
                      <a:pt x="22" y="294"/>
                      <a:pt x="22" y="294"/>
                    </a:cubicBezTo>
                    <a:cubicBezTo>
                      <a:pt x="224" y="294"/>
                      <a:pt x="224" y="294"/>
                      <a:pt x="224" y="294"/>
                    </a:cubicBezTo>
                    <a:cubicBezTo>
                      <a:pt x="224" y="281"/>
                      <a:pt x="224" y="281"/>
                      <a:pt x="224" y="281"/>
                    </a:cubicBezTo>
                    <a:cubicBezTo>
                      <a:pt x="233" y="281"/>
                      <a:pt x="233" y="281"/>
                      <a:pt x="233" y="281"/>
                    </a:cubicBezTo>
                    <a:cubicBezTo>
                      <a:pt x="239" y="281"/>
                      <a:pt x="243" y="276"/>
                      <a:pt x="243" y="271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285" y="219"/>
                      <a:pt x="285" y="219"/>
                      <a:pt x="285" y="219"/>
                    </a:cubicBezTo>
                    <a:cubicBezTo>
                      <a:pt x="316" y="219"/>
                      <a:pt x="340" y="195"/>
                      <a:pt x="340" y="164"/>
                    </a:cubicBezTo>
                    <a:cubicBezTo>
                      <a:pt x="340" y="112"/>
                      <a:pt x="340" y="112"/>
                      <a:pt x="340" y="112"/>
                    </a:cubicBezTo>
                    <a:cubicBezTo>
                      <a:pt x="340" y="81"/>
                      <a:pt x="316" y="56"/>
                      <a:pt x="285" y="56"/>
                    </a:cubicBezTo>
                    <a:close/>
                    <a:moveTo>
                      <a:pt x="313" y="164"/>
                    </a:moveTo>
                    <a:cubicBezTo>
                      <a:pt x="313" y="179"/>
                      <a:pt x="300" y="192"/>
                      <a:pt x="285" y="192"/>
                    </a:cubicBezTo>
                    <a:cubicBezTo>
                      <a:pt x="243" y="192"/>
                      <a:pt x="243" y="192"/>
                      <a:pt x="243" y="192"/>
                    </a:cubicBezTo>
                    <a:cubicBezTo>
                      <a:pt x="243" y="84"/>
                      <a:pt x="243" y="84"/>
                      <a:pt x="243" y="84"/>
                    </a:cubicBezTo>
                    <a:cubicBezTo>
                      <a:pt x="285" y="84"/>
                      <a:pt x="285" y="84"/>
                      <a:pt x="285" y="84"/>
                    </a:cubicBezTo>
                    <a:cubicBezTo>
                      <a:pt x="300" y="84"/>
                      <a:pt x="313" y="96"/>
                      <a:pt x="313" y="112"/>
                    </a:cubicBezTo>
                    <a:lnTo>
                      <a:pt x="313" y="164"/>
                    </a:lnTo>
                    <a:close/>
                  </a:path>
                </a:pathLst>
              </a:custGeom>
              <a:solidFill>
                <a:srgbClr val="FFF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6" name="Freeform 16"/>
              <p:cNvSpPr>
                <a:spLocks/>
              </p:cNvSpPr>
              <p:nvPr/>
            </p:nvSpPr>
            <p:spPr bwMode="auto">
              <a:xfrm>
                <a:off x="11077576" y="2424113"/>
                <a:ext cx="120650" cy="150813"/>
              </a:xfrm>
              <a:custGeom>
                <a:avLst/>
                <a:gdLst>
                  <a:gd name="T0" fmla="*/ 35 w 35"/>
                  <a:gd name="T1" fmla="*/ 41 h 44"/>
                  <a:gd name="T2" fmla="*/ 20 w 35"/>
                  <a:gd name="T3" fmla="*/ 44 h 44"/>
                  <a:gd name="T4" fmla="*/ 10 w 35"/>
                  <a:gd name="T5" fmla="*/ 42 h 44"/>
                  <a:gd name="T6" fmla="*/ 2 w 35"/>
                  <a:gd name="T7" fmla="*/ 34 h 44"/>
                  <a:gd name="T8" fmla="*/ 0 w 35"/>
                  <a:gd name="T9" fmla="*/ 23 h 44"/>
                  <a:gd name="T10" fmla="*/ 6 w 35"/>
                  <a:gd name="T11" fmla="*/ 6 h 44"/>
                  <a:gd name="T12" fmla="*/ 22 w 35"/>
                  <a:gd name="T13" fmla="*/ 0 h 44"/>
                  <a:gd name="T14" fmla="*/ 34 w 35"/>
                  <a:gd name="T15" fmla="*/ 2 h 44"/>
                  <a:gd name="T16" fmla="*/ 34 w 35"/>
                  <a:gd name="T17" fmla="*/ 8 h 44"/>
                  <a:gd name="T18" fmla="*/ 21 w 35"/>
                  <a:gd name="T19" fmla="*/ 4 h 44"/>
                  <a:gd name="T20" fmla="*/ 13 w 35"/>
                  <a:gd name="T21" fmla="*/ 7 h 44"/>
                  <a:gd name="T22" fmla="*/ 7 w 35"/>
                  <a:gd name="T23" fmla="*/ 13 h 44"/>
                  <a:gd name="T24" fmla="*/ 5 w 35"/>
                  <a:gd name="T25" fmla="*/ 22 h 44"/>
                  <a:gd name="T26" fmla="*/ 9 w 35"/>
                  <a:gd name="T27" fmla="*/ 35 h 44"/>
                  <a:gd name="T28" fmla="*/ 21 w 35"/>
                  <a:gd name="T29" fmla="*/ 40 h 44"/>
                  <a:gd name="T30" fmla="*/ 30 w 35"/>
                  <a:gd name="T31" fmla="*/ 38 h 44"/>
                  <a:gd name="T32" fmla="*/ 30 w 35"/>
                  <a:gd name="T33" fmla="*/ 26 h 44"/>
                  <a:gd name="T34" fmla="*/ 20 w 35"/>
                  <a:gd name="T35" fmla="*/ 26 h 44"/>
                  <a:gd name="T36" fmla="*/ 20 w 35"/>
                  <a:gd name="T37" fmla="*/ 21 h 44"/>
                  <a:gd name="T38" fmla="*/ 35 w 35"/>
                  <a:gd name="T39" fmla="*/ 21 h 44"/>
                  <a:gd name="T40" fmla="*/ 35 w 35"/>
                  <a:gd name="T41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44">
                    <a:moveTo>
                      <a:pt x="35" y="41"/>
                    </a:moveTo>
                    <a:cubicBezTo>
                      <a:pt x="30" y="43"/>
                      <a:pt x="26" y="44"/>
                      <a:pt x="20" y="44"/>
                    </a:cubicBezTo>
                    <a:cubicBezTo>
                      <a:pt x="16" y="44"/>
                      <a:pt x="13" y="43"/>
                      <a:pt x="10" y="42"/>
                    </a:cubicBezTo>
                    <a:cubicBezTo>
                      <a:pt x="6" y="40"/>
                      <a:pt x="4" y="37"/>
                      <a:pt x="2" y="34"/>
                    </a:cubicBezTo>
                    <a:cubicBezTo>
                      <a:pt x="1" y="30"/>
                      <a:pt x="0" y="27"/>
                      <a:pt x="0" y="23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0" y="2"/>
                      <a:pt x="15" y="0"/>
                      <a:pt x="22" y="0"/>
                    </a:cubicBezTo>
                    <a:cubicBezTo>
                      <a:pt x="27" y="0"/>
                      <a:pt x="31" y="1"/>
                      <a:pt x="34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0" y="5"/>
                      <a:pt x="26" y="4"/>
                      <a:pt x="21" y="4"/>
                    </a:cubicBezTo>
                    <a:cubicBezTo>
                      <a:pt x="18" y="4"/>
                      <a:pt x="15" y="5"/>
                      <a:pt x="13" y="7"/>
                    </a:cubicBezTo>
                    <a:cubicBezTo>
                      <a:pt x="10" y="8"/>
                      <a:pt x="8" y="10"/>
                      <a:pt x="7" y="13"/>
                    </a:cubicBezTo>
                    <a:cubicBezTo>
                      <a:pt x="6" y="16"/>
                      <a:pt x="5" y="19"/>
                      <a:pt x="5" y="22"/>
                    </a:cubicBezTo>
                    <a:cubicBezTo>
                      <a:pt x="5" y="28"/>
                      <a:pt x="6" y="32"/>
                      <a:pt x="9" y="35"/>
                    </a:cubicBezTo>
                    <a:cubicBezTo>
                      <a:pt x="12" y="38"/>
                      <a:pt x="16" y="40"/>
                      <a:pt x="21" y="40"/>
                    </a:cubicBezTo>
                    <a:cubicBezTo>
                      <a:pt x="24" y="40"/>
                      <a:pt x="27" y="39"/>
                      <a:pt x="30" y="38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5" y="21"/>
                      <a:pt x="35" y="21"/>
                      <a:pt x="35" y="21"/>
                    </a:cubicBezTo>
                    <a:lnTo>
                      <a:pt x="35" y="4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7" name="Freeform 17"/>
              <p:cNvSpPr>
                <a:spLocks/>
              </p:cNvSpPr>
              <p:nvPr/>
            </p:nvSpPr>
            <p:spPr bwMode="auto">
              <a:xfrm>
                <a:off x="11256963" y="2427288"/>
                <a:ext cx="79375" cy="147638"/>
              </a:xfrm>
              <a:custGeom>
                <a:avLst/>
                <a:gdLst>
                  <a:gd name="T0" fmla="*/ 50 w 50"/>
                  <a:gd name="T1" fmla="*/ 93 h 93"/>
                  <a:gd name="T2" fmla="*/ 0 w 50"/>
                  <a:gd name="T3" fmla="*/ 93 h 93"/>
                  <a:gd name="T4" fmla="*/ 0 w 50"/>
                  <a:gd name="T5" fmla="*/ 0 h 93"/>
                  <a:gd name="T6" fmla="*/ 47 w 50"/>
                  <a:gd name="T7" fmla="*/ 0 h 93"/>
                  <a:gd name="T8" fmla="*/ 47 w 50"/>
                  <a:gd name="T9" fmla="*/ 9 h 93"/>
                  <a:gd name="T10" fmla="*/ 11 w 50"/>
                  <a:gd name="T11" fmla="*/ 9 h 93"/>
                  <a:gd name="T12" fmla="*/ 11 w 50"/>
                  <a:gd name="T13" fmla="*/ 39 h 93"/>
                  <a:gd name="T14" fmla="*/ 45 w 50"/>
                  <a:gd name="T15" fmla="*/ 39 h 93"/>
                  <a:gd name="T16" fmla="*/ 45 w 50"/>
                  <a:gd name="T17" fmla="*/ 50 h 93"/>
                  <a:gd name="T18" fmla="*/ 11 w 50"/>
                  <a:gd name="T19" fmla="*/ 50 h 93"/>
                  <a:gd name="T20" fmla="*/ 11 w 50"/>
                  <a:gd name="T21" fmla="*/ 83 h 93"/>
                  <a:gd name="T22" fmla="*/ 50 w 50"/>
                  <a:gd name="T23" fmla="*/ 83 h 93"/>
                  <a:gd name="T24" fmla="*/ 50 w 50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93">
                    <a:moveTo>
                      <a:pt x="50" y="93"/>
                    </a:moveTo>
                    <a:lnTo>
                      <a:pt x="0" y="93"/>
                    </a:lnTo>
                    <a:lnTo>
                      <a:pt x="0" y="0"/>
                    </a:lnTo>
                    <a:lnTo>
                      <a:pt x="47" y="0"/>
                    </a:lnTo>
                    <a:lnTo>
                      <a:pt x="47" y="9"/>
                    </a:lnTo>
                    <a:lnTo>
                      <a:pt x="11" y="9"/>
                    </a:lnTo>
                    <a:lnTo>
                      <a:pt x="11" y="39"/>
                    </a:lnTo>
                    <a:lnTo>
                      <a:pt x="45" y="39"/>
                    </a:lnTo>
                    <a:lnTo>
                      <a:pt x="45" y="50"/>
                    </a:lnTo>
                    <a:lnTo>
                      <a:pt x="11" y="50"/>
                    </a:lnTo>
                    <a:lnTo>
                      <a:pt x="11" y="83"/>
                    </a:lnTo>
                    <a:lnTo>
                      <a:pt x="50" y="83"/>
                    </a:lnTo>
                    <a:lnTo>
                      <a:pt x="50" y="93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8" name="Freeform 18"/>
              <p:cNvSpPr>
                <a:spLocks/>
              </p:cNvSpPr>
              <p:nvPr/>
            </p:nvSpPr>
            <p:spPr bwMode="auto">
              <a:xfrm>
                <a:off x="11387138" y="2427288"/>
                <a:ext cx="79375" cy="147638"/>
              </a:xfrm>
              <a:custGeom>
                <a:avLst/>
                <a:gdLst>
                  <a:gd name="T0" fmla="*/ 50 w 50"/>
                  <a:gd name="T1" fmla="*/ 93 h 93"/>
                  <a:gd name="T2" fmla="*/ 0 w 50"/>
                  <a:gd name="T3" fmla="*/ 93 h 93"/>
                  <a:gd name="T4" fmla="*/ 0 w 50"/>
                  <a:gd name="T5" fmla="*/ 0 h 93"/>
                  <a:gd name="T6" fmla="*/ 48 w 50"/>
                  <a:gd name="T7" fmla="*/ 0 h 93"/>
                  <a:gd name="T8" fmla="*/ 48 w 50"/>
                  <a:gd name="T9" fmla="*/ 9 h 93"/>
                  <a:gd name="T10" fmla="*/ 11 w 50"/>
                  <a:gd name="T11" fmla="*/ 9 h 93"/>
                  <a:gd name="T12" fmla="*/ 11 w 50"/>
                  <a:gd name="T13" fmla="*/ 39 h 93"/>
                  <a:gd name="T14" fmla="*/ 45 w 50"/>
                  <a:gd name="T15" fmla="*/ 39 h 93"/>
                  <a:gd name="T16" fmla="*/ 45 w 50"/>
                  <a:gd name="T17" fmla="*/ 50 h 93"/>
                  <a:gd name="T18" fmla="*/ 11 w 50"/>
                  <a:gd name="T19" fmla="*/ 50 h 93"/>
                  <a:gd name="T20" fmla="*/ 11 w 50"/>
                  <a:gd name="T21" fmla="*/ 83 h 93"/>
                  <a:gd name="T22" fmla="*/ 50 w 50"/>
                  <a:gd name="T23" fmla="*/ 83 h 93"/>
                  <a:gd name="T24" fmla="*/ 50 w 50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93">
                    <a:moveTo>
                      <a:pt x="50" y="93"/>
                    </a:moveTo>
                    <a:lnTo>
                      <a:pt x="0" y="93"/>
                    </a:lnTo>
                    <a:lnTo>
                      <a:pt x="0" y="0"/>
                    </a:lnTo>
                    <a:lnTo>
                      <a:pt x="48" y="0"/>
                    </a:lnTo>
                    <a:lnTo>
                      <a:pt x="48" y="9"/>
                    </a:lnTo>
                    <a:lnTo>
                      <a:pt x="11" y="9"/>
                    </a:lnTo>
                    <a:lnTo>
                      <a:pt x="11" y="39"/>
                    </a:lnTo>
                    <a:lnTo>
                      <a:pt x="45" y="39"/>
                    </a:lnTo>
                    <a:lnTo>
                      <a:pt x="45" y="50"/>
                    </a:lnTo>
                    <a:lnTo>
                      <a:pt x="11" y="50"/>
                    </a:lnTo>
                    <a:lnTo>
                      <a:pt x="11" y="83"/>
                    </a:lnTo>
                    <a:lnTo>
                      <a:pt x="50" y="83"/>
                    </a:lnTo>
                    <a:lnTo>
                      <a:pt x="50" y="93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9" name="Freeform 19"/>
              <p:cNvSpPr>
                <a:spLocks/>
              </p:cNvSpPr>
              <p:nvPr/>
            </p:nvSpPr>
            <p:spPr bwMode="auto">
              <a:xfrm>
                <a:off x="11517313" y="2427288"/>
                <a:ext cx="103188" cy="147638"/>
              </a:xfrm>
              <a:custGeom>
                <a:avLst/>
                <a:gdLst>
                  <a:gd name="T0" fmla="*/ 30 w 30"/>
                  <a:gd name="T1" fmla="*/ 43 h 43"/>
                  <a:gd name="T2" fmla="*/ 23 w 30"/>
                  <a:gd name="T3" fmla="*/ 43 h 43"/>
                  <a:gd name="T4" fmla="*/ 6 w 30"/>
                  <a:gd name="T5" fmla="*/ 23 h 43"/>
                  <a:gd name="T6" fmla="*/ 5 w 30"/>
                  <a:gd name="T7" fmla="*/ 21 h 43"/>
                  <a:gd name="T8" fmla="*/ 5 w 30"/>
                  <a:gd name="T9" fmla="*/ 21 h 43"/>
                  <a:gd name="T10" fmla="*/ 5 w 30"/>
                  <a:gd name="T11" fmla="*/ 43 h 43"/>
                  <a:gd name="T12" fmla="*/ 0 w 30"/>
                  <a:gd name="T13" fmla="*/ 43 h 43"/>
                  <a:gd name="T14" fmla="*/ 0 w 30"/>
                  <a:gd name="T15" fmla="*/ 0 h 43"/>
                  <a:gd name="T16" fmla="*/ 5 w 30"/>
                  <a:gd name="T17" fmla="*/ 0 h 43"/>
                  <a:gd name="T18" fmla="*/ 5 w 30"/>
                  <a:gd name="T19" fmla="*/ 20 h 43"/>
                  <a:gd name="T20" fmla="*/ 5 w 30"/>
                  <a:gd name="T21" fmla="*/ 20 h 43"/>
                  <a:gd name="T22" fmla="*/ 6 w 30"/>
                  <a:gd name="T23" fmla="*/ 18 h 43"/>
                  <a:gd name="T24" fmla="*/ 23 w 30"/>
                  <a:gd name="T25" fmla="*/ 0 h 43"/>
                  <a:gd name="T26" fmla="*/ 29 w 30"/>
                  <a:gd name="T27" fmla="*/ 0 h 43"/>
                  <a:gd name="T28" fmla="*/ 10 w 30"/>
                  <a:gd name="T29" fmla="*/ 20 h 43"/>
                  <a:gd name="T30" fmla="*/ 30 w 30"/>
                  <a:gd name="T31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43">
                    <a:moveTo>
                      <a:pt x="30" y="43"/>
                    </a:moveTo>
                    <a:cubicBezTo>
                      <a:pt x="23" y="43"/>
                      <a:pt x="23" y="43"/>
                      <a:pt x="23" y="4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2"/>
                      <a:pt x="6" y="22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10" y="20"/>
                      <a:pt x="10" y="20"/>
                      <a:pt x="10" y="20"/>
                    </a:cubicBezTo>
                    <a:lnTo>
                      <a:pt x="30" y="43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0" name="Freeform 20"/>
              <p:cNvSpPr>
                <a:spLocks noEditPoints="1"/>
              </p:cNvSpPr>
              <p:nvPr/>
            </p:nvSpPr>
            <p:spPr bwMode="auto">
              <a:xfrm>
                <a:off x="10929938" y="2028825"/>
                <a:ext cx="1168400" cy="1011238"/>
              </a:xfrm>
              <a:custGeom>
                <a:avLst/>
                <a:gdLst>
                  <a:gd name="T0" fmla="*/ 285 w 340"/>
                  <a:gd name="T1" fmla="*/ 56 h 294"/>
                  <a:gd name="T2" fmla="*/ 243 w 340"/>
                  <a:gd name="T3" fmla="*/ 56 h 294"/>
                  <a:gd name="T4" fmla="*/ 243 w 340"/>
                  <a:gd name="T5" fmla="*/ 10 h 294"/>
                  <a:gd name="T6" fmla="*/ 233 w 340"/>
                  <a:gd name="T7" fmla="*/ 0 h 294"/>
                  <a:gd name="T8" fmla="*/ 10 w 340"/>
                  <a:gd name="T9" fmla="*/ 0 h 294"/>
                  <a:gd name="T10" fmla="*/ 0 w 340"/>
                  <a:gd name="T11" fmla="*/ 10 h 294"/>
                  <a:gd name="T12" fmla="*/ 0 w 340"/>
                  <a:gd name="T13" fmla="*/ 271 h 294"/>
                  <a:gd name="T14" fmla="*/ 10 w 340"/>
                  <a:gd name="T15" fmla="*/ 281 h 294"/>
                  <a:gd name="T16" fmla="*/ 22 w 340"/>
                  <a:gd name="T17" fmla="*/ 281 h 294"/>
                  <a:gd name="T18" fmla="*/ 22 w 340"/>
                  <a:gd name="T19" fmla="*/ 294 h 294"/>
                  <a:gd name="T20" fmla="*/ 224 w 340"/>
                  <a:gd name="T21" fmla="*/ 294 h 294"/>
                  <a:gd name="T22" fmla="*/ 224 w 340"/>
                  <a:gd name="T23" fmla="*/ 281 h 294"/>
                  <a:gd name="T24" fmla="*/ 233 w 340"/>
                  <a:gd name="T25" fmla="*/ 281 h 294"/>
                  <a:gd name="T26" fmla="*/ 243 w 340"/>
                  <a:gd name="T27" fmla="*/ 271 h 294"/>
                  <a:gd name="T28" fmla="*/ 243 w 340"/>
                  <a:gd name="T29" fmla="*/ 219 h 294"/>
                  <a:gd name="T30" fmla="*/ 285 w 340"/>
                  <a:gd name="T31" fmla="*/ 219 h 294"/>
                  <a:gd name="T32" fmla="*/ 340 w 340"/>
                  <a:gd name="T33" fmla="*/ 164 h 294"/>
                  <a:gd name="T34" fmla="*/ 340 w 340"/>
                  <a:gd name="T35" fmla="*/ 112 h 294"/>
                  <a:gd name="T36" fmla="*/ 285 w 340"/>
                  <a:gd name="T37" fmla="*/ 56 h 294"/>
                  <a:gd name="T38" fmla="*/ 313 w 340"/>
                  <a:gd name="T39" fmla="*/ 164 h 294"/>
                  <a:gd name="T40" fmla="*/ 285 w 340"/>
                  <a:gd name="T41" fmla="*/ 192 h 294"/>
                  <a:gd name="T42" fmla="*/ 243 w 340"/>
                  <a:gd name="T43" fmla="*/ 192 h 294"/>
                  <a:gd name="T44" fmla="*/ 243 w 340"/>
                  <a:gd name="T45" fmla="*/ 84 h 294"/>
                  <a:gd name="T46" fmla="*/ 285 w 340"/>
                  <a:gd name="T47" fmla="*/ 84 h 294"/>
                  <a:gd name="T48" fmla="*/ 313 w 340"/>
                  <a:gd name="T49" fmla="*/ 112 h 294"/>
                  <a:gd name="T50" fmla="*/ 313 w 340"/>
                  <a:gd name="T51" fmla="*/ 16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0" h="294">
                    <a:moveTo>
                      <a:pt x="285" y="56"/>
                    </a:moveTo>
                    <a:cubicBezTo>
                      <a:pt x="243" y="56"/>
                      <a:pt x="243" y="56"/>
                      <a:pt x="243" y="56"/>
                    </a:cubicBezTo>
                    <a:cubicBezTo>
                      <a:pt x="243" y="10"/>
                      <a:pt x="243" y="10"/>
                      <a:pt x="243" y="10"/>
                    </a:cubicBezTo>
                    <a:cubicBezTo>
                      <a:pt x="243" y="5"/>
                      <a:pt x="239" y="0"/>
                      <a:pt x="23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0" y="276"/>
                      <a:pt x="5" y="281"/>
                      <a:pt x="10" y="281"/>
                    </a:cubicBezTo>
                    <a:cubicBezTo>
                      <a:pt x="22" y="281"/>
                      <a:pt x="22" y="281"/>
                      <a:pt x="22" y="281"/>
                    </a:cubicBezTo>
                    <a:cubicBezTo>
                      <a:pt x="22" y="294"/>
                      <a:pt x="22" y="294"/>
                      <a:pt x="22" y="294"/>
                    </a:cubicBezTo>
                    <a:cubicBezTo>
                      <a:pt x="224" y="294"/>
                      <a:pt x="224" y="294"/>
                      <a:pt x="224" y="294"/>
                    </a:cubicBezTo>
                    <a:cubicBezTo>
                      <a:pt x="224" y="281"/>
                      <a:pt x="224" y="281"/>
                      <a:pt x="224" y="281"/>
                    </a:cubicBezTo>
                    <a:cubicBezTo>
                      <a:pt x="233" y="281"/>
                      <a:pt x="233" y="281"/>
                      <a:pt x="233" y="281"/>
                    </a:cubicBezTo>
                    <a:cubicBezTo>
                      <a:pt x="239" y="281"/>
                      <a:pt x="243" y="276"/>
                      <a:pt x="243" y="271"/>
                    </a:cubicBezTo>
                    <a:cubicBezTo>
                      <a:pt x="243" y="219"/>
                      <a:pt x="243" y="219"/>
                      <a:pt x="243" y="219"/>
                    </a:cubicBezTo>
                    <a:cubicBezTo>
                      <a:pt x="285" y="219"/>
                      <a:pt x="285" y="219"/>
                      <a:pt x="285" y="219"/>
                    </a:cubicBezTo>
                    <a:cubicBezTo>
                      <a:pt x="316" y="219"/>
                      <a:pt x="340" y="195"/>
                      <a:pt x="340" y="164"/>
                    </a:cubicBezTo>
                    <a:cubicBezTo>
                      <a:pt x="340" y="112"/>
                      <a:pt x="340" y="112"/>
                      <a:pt x="340" y="112"/>
                    </a:cubicBezTo>
                    <a:cubicBezTo>
                      <a:pt x="340" y="81"/>
                      <a:pt x="316" y="56"/>
                      <a:pt x="285" y="56"/>
                    </a:cubicBezTo>
                    <a:close/>
                    <a:moveTo>
                      <a:pt x="313" y="164"/>
                    </a:moveTo>
                    <a:cubicBezTo>
                      <a:pt x="313" y="179"/>
                      <a:pt x="300" y="192"/>
                      <a:pt x="285" y="192"/>
                    </a:cubicBezTo>
                    <a:cubicBezTo>
                      <a:pt x="243" y="192"/>
                      <a:pt x="243" y="192"/>
                      <a:pt x="243" y="192"/>
                    </a:cubicBezTo>
                    <a:cubicBezTo>
                      <a:pt x="243" y="84"/>
                      <a:pt x="243" y="84"/>
                      <a:pt x="243" y="84"/>
                    </a:cubicBezTo>
                    <a:cubicBezTo>
                      <a:pt x="285" y="84"/>
                      <a:pt x="285" y="84"/>
                      <a:pt x="285" y="84"/>
                    </a:cubicBezTo>
                    <a:cubicBezTo>
                      <a:pt x="300" y="84"/>
                      <a:pt x="313" y="96"/>
                      <a:pt x="313" y="112"/>
                    </a:cubicBezTo>
                    <a:lnTo>
                      <a:pt x="313" y="1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1" name="Freeform 21"/>
              <p:cNvSpPr>
                <a:spLocks/>
              </p:cNvSpPr>
              <p:nvPr/>
            </p:nvSpPr>
            <p:spPr bwMode="auto">
              <a:xfrm>
                <a:off x="11077576" y="2424113"/>
                <a:ext cx="120650" cy="150813"/>
              </a:xfrm>
              <a:custGeom>
                <a:avLst/>
                <a:gdLst>
                  <a:gd name="T0" fmla="*/ 35 w 35"/>
                  <a:gd name="T1" fmla="*/ 41 h 44"/>
                  <a:gd name="T2" fmla="*/ 20 w 35"/>
                  <a:gd name="T3" fmla="*/ 44 h 44"/>
                  <a:gd name="T4" fmla="*/ 10 w 35"/>
                  <a:gd name="T5" fmla="*/ 42 h 44"/>
                  <a:gd name="T6" fmla="*/ 2 w 35"/>
                  <a:gd name="T7" fmla="*/ 34 h 44"/>
                  <a:gd name="T8" fmla="*/ 0 w 35"/>
                  <a:gd name="T9" fmla="*/ 23 h 44"/>
                  <a:gd name="T10" fmla="*/ 6 w 35"/>
                  <a:gd name="T11" fmla="*/ 6 h 44"/>
                  <a:gd name="T12" fmla="*/ 22 w 35"/>
                  <a:gd name="T13" fmla="*/ 0 h 44"/>
                  <a:gd name="T14" fmla="*/ 34 w 35"/>
                  <a:gd name="T15" fmla="*/ 2 h 44"/>
                  <a:gd name="T16" fmla="*/ 34 w 35"/>
                  <a:gd name="T17" fmla="*/ 8 h 44"/>
                  <a:gd name="T18" fmla="*/ 21 w 35"/>
                  <a:gd name="T19" fmla="*/ 4 h 44"/>
                  <a:gd name="T20" fmla="*/ 13 w 35"/>
                  <a:gd name="T21" fmla="*/ 7 h 44"/>
                  <a:gd name="T22" fmla="*/ 7 w 35"/>
                  <a:gd name="T23" fmla="*/ 13 h 44"/>
                  <a:gd name="T24" fmla="*/ 5 w 35"/>
                  <a:gd name="T25" fmla="*/ 22 h 44"/>
                  <a:gd name="T26" fmla="*/ 9 w 35"/>
                  <a:gd name="T27" fmla="*/ 35 h 44"/>
                  <a:gd name="T28" fmla="*/ 21 w 35"/>
                  <a:gd name="T29" fmla="*/ 40 h 44"/>
                  <a:gd name="T30" fmla="*/ 30 w 35"/>
                  <a:gd name="T31" fmla="*/ 38 h 44"/>
                  <a:gd name="T32" fmla="*/ 30 w 35"/>
                  <a:gd name="T33" fmla="*/ 26 h 44"/>
                  <a:gd name="T34" fmla="*/ 20 w 35"/>
                  <a:gd name="T35" fmla="*/ 26 h 44"/>
                  <a:gd name="T36" fmla="*/ 20 w 35"/>
                  <a:gd name="T37" fmla="*/ 21 h 44"/>
                  <a:gd name="T38" fmla="*/ 35 w 35"/>
                  <a:gd name="T39" fmla="*/ 21 h 44"/>
                  <a:gd name="T40" fmla="*/ 35 w 35"/>
                  <a:gd name="T41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44">
                    <a:moveTo>
                      <a:pt x="35" y="41"/>
                    </a:moveTo>
                    <a:cubicBezTo>
                      <a:pt x="30" y="43"/>
                      <a:pt x="26" y="44"/>
                      <a:pt x="20" y="44"/>
                    </a:cubicBezTo>
                    <a:cubicBezTo>
                      <a:pt x="16" y="44"/>
                      <a:pt x="13" y="43"/>
                      <a:pt x="10" y="42"/>
                    </a:cubicBezTo>
                    <a:cubicBezTo>
                      <a:pt x="6" y="40"/>
                      <a:pt x="4" y="37"/>
                      <a:pt x="2" y="34"/>
                    </a:cubicBezTo>
                    <a:cubicBezTo>
                      <a:pt x="1" y="30"/>
                      <a:pt x="0" y="27"/>
                      <a:pt x="0" y="23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0" y="2"/>
                      <a:pt x="15" y="0"/>
                      <a:pt x="22" y="0"/>
                    </a:cubicBezTo>
                    <a:cubicBezTo>
                      <a:pt x="27" y="0"/>
                      <a:pt x="31" y="1"/>
                      <a:pt x="34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0" y="5"/>
                      <a:pt x="26" y="4"/>
                      <a:pt x="21" y="4"/>
                    </a:cubicBezTo>
                    <a:cubicBezTo>
                      <a:pt x="18" y="4"/>
                      <a:pt x="15" y="5"/>
                      <a:pt x="13" y="7"/>
                    </a:cubicBezTo>
                    <a:cubicBezTo>
                      <a:pt x="10" y="8"/>
                      <a:pt x="8" y="10"/>
                      <a:pt x="7" y="13"/>
                    </a:cubicBezTo>
                    <a:cubicBezTo>
                      <a:pt x="6" y="16"/>
                      <a:pt x="5" y="19"/>
                      <a:pt x="5" y="22"/>
                    </a:cubicBezTo>
                    <a:cubicBezTo>
                      <a:pt x="5" y="28"/>
                      <a:pt x="6" y="32"/>
                      <a:pt x="9" y="35"/>
                    </a:cubicBezTo>
                    <a:cubicBezTo>
                      <a:pt x="12" y="38"/>
                      <a:pt x="16" y="40"/>
                      <a:pt x="21" y="40"/>
                    </a:cubicBezTo>
                    <a:cubicBezTo>
                      <a:pt x="24" y="40"/>
                      <a:pt x="27" y="39"/>
                      <a:pt x="30" y="38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5" y="21"/>
                      <a:pt x="35" y="21"/>
                      <a:pt x="35" y="21"/>
                    </a:cubicBezTo>
                    <a:lnTo>
                      <a:pt x="35" y="4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2" name="Freeform 22"/>
              <p:cNvSpPr>
                <a:spLocks/>
              </p:cNvSpPr>
              <p:nvPr/>
            </p:nvSpPr>
            <p:spPr bwMode="auto">
              <a:xfrm>
                <a:off x="11256963" y="2427288"/>
                <a:ext cx="79375" cy="147638"/>
              </a:xfrm>
              <a:custGeom>
                <a:avLst/>
                <a:gdLst>
                  <a:gd name="T0" fmla="*/ 50 w 50"/>
                  <a:gd name="T1" fmla="*/ 93 h 93"/>
                  <a:gd name="T2" fmla="*/ 0 w 50"/>
                  <a:gd name="T3" fmla="*/ 93 h 93"/>
                  <a:gd name="T4" fmla="*/ 0 w 50"/>
                  <a:gd name="T5" fmla="*/ 0 h 93"/>
                  <a:gd name="T6" fmla="*/ 47 w 50"/>
                  <a:gd name="T7" fmla="*/ 0 h 93"/>
                  <a:gd name="T8" fmla="*/ 47 w 50"/>
                  <a:gd name="T9" fmla="*/ 9 h 93"/>
                  <a:gd name="T10" fmla="*/ 11 w 50"/>
                  <a:gd name="T11" fmla="*/ 9 h 93"/>
                  <a:gd name="T12" fmla="*/ 11 w 50"/>
                  <a:gd name="T13" fmla="*/ 39 h 93"/>
                  <a:gd name="T14" fmla="*/ 45 w 50"/>
                  <a:gd name="T15" fmla="*/ 39 h 93"/>
                  <a:gd name="T16" fmla="*/ 45 w 50"/>
                  <a:gd name="T17" fmla="*/ 50 h 93"/>
                  <a:gd name="T18" fmla="*/ 11 w 50"/>
                  <a:gd name="T19" fmla="*/ 50 h 93"/>
                  <a:gd name="T20" fmla="*/ 11 w 50"/>
                  <a:gd name="T21" fmla="*/ 83 h 93"/>
                  <a:gd name="T22" fmla="*/ 50 w 50"/>
                  <a:gd name="T23" fmla="*/ 83 h 93"/>
                  <a:gd name="T24" fmla="*/ 50 w 50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93">
                    <a:moveTo>
                      <a:pt x="50" y="93"/>
                    </a:moveTo>
                    <a:lnTo>
                      <a:pt x="0" y="93"/>
                    </a:lnTo>
                    <a:lnTo>
                      <a:pt x="0" y="0"/>
                    </a:lnTo>
                    <a:lnTo>
                      <a:pt x="47" y="0"/>
                    </a:lnTo>
                    <a:lnTo>
                      <a:pt x="47" y="9"/>
                    </a:lnTo>
                    <a:lnTo>
                      <a:pt x="11" y="9"/>
                    </a:lnTo>
                    <a:lnTo>
                      <a:pt x="11" y="39"/>
                    </a:lnTo>
                    <a:lnTo>
                      <a:pt x="45" y="39"/>
                    </a:lnTo>
                    <a:lnTo>
                      <a:pt x="45" y="50"/>
                    </a:lnTo>
                    <a:lnTo>
                      <a:pt x="11" y="50"/>
                    </a:lnTo>
                    <a:lnTo>
                      <a:pt x="11" y="83"/>
                    </a:lnTo>
                    <a:lnTo>
                      <a:pt x="50" y="83"/>
                    </a:lnTo>
                    <a:lnTo>
                      <a:pt x="50" y="93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3" name="Freeform 23"/>
              <p:cNvSpPr>
                <a:spLocks/>
              </p:cNvSpPr>
              <p:nvPr/>
            </p:nvSpPr>
            <p:spPr bwMode="auto">
              <a:xfrm>
                <a:off x="11387138" y="2427288"/>
                <a:ext cx="79375" cy="147638"/>
              </a:xfrm>
              <a:custGeom>
                <a:avLst/>
                <a:gdLst>
                  <a:gd name="T0" fmla="*/ 50 w 50"/>
                  <a:gd name="T1" fmla="*/ 93 h 93"/>
                  <a:gd name="T2" fmla="*/ 0 w 50"/>
                  <a:gd name="T3" fmla="*/ 93 h 93"/>
                  <a:gd name="T4" fmla="*/ 0 w 50"/>
                  <a:gd name="T5" fmla="*/ 0 h 93"/>
                  <a:gd name="T6" fmla="*/ 48 w 50"/>
                  <a:gd name="T7" fmla="*/ 0 h 93"/>
                  <a:gd name="T8" fmla="*/ 48 w 50"/>
                  <a:gd name="T9" fmla="*/ 9 h 93"/>
                  <a:gd name="T10" fmla="*/ 11 w 50"/>
                  <a:gd name="T11" fmla="*/ 9 h 93"/>
                  <a:gd name="T12" fmla="*/ 11 w 50"/>
                  <a:gd name="T13" fmla="*/ 39 h 93"/>
                  <a:gd name="T14" fmla="*/ 45 w 50"/>
                  <a:gd name="T15" fmla="*/ 39 h 93"/>
                  <a:gd name="T16" fmla="*/ 45 w 50"/>
                  <a:gd name="T17" fmla="*/ 50 h 93"/>
                  <a:gd name="T18" fmla="*/ 11 w 50"/>
                  <a:gd name="T19" fmla="*/ 50 h 93"/>
                  <a:gd name="T20" fmla="*/ 11 w 50"/>
                  <a:gd name="T21" fmla="*/ 83 h 93"/>
                  <a:gd name="T22" fmla="*/ 50 w 50"/>
                  <a:gd name="T23" fmla="*/ 83 h 93"/>
                  <a:gd name="T24" fmla="*/ 50 w 50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93">
                    <a:moveTo>
                      <a:pt x="50" y="93"/>
                    </a:moveTo>
                    <a:lnTo>
                      <a:pt x="0" y="93"/>
                    </a:lnTo>
                    <a:lnTo>
                      <a:pt x="0" y="0"/>
                    </a:lnTo>
                    <a:lnTo>
                      <a:pt x="48" y="0"/>
                    </a:lnTo>
                    <a:lnTo>
                      <a:pt x="48" y="9"/>
                    </a:lnTo>
                    <a:lnTo>
                      <a:pt x="11" y="9"/>
                    </a:lnTo>
                    <a:lnTo>
                      <a:pt x="11" y="39"/>
                    </a:lnTo>
                    <a:lnTo>
                      <a:pt x="45" y="39"/>
                    </a:lnTo>
                    <a:lnTo>
                      <a:pt x="45" y="50"/>
                    </a:lnTo>
                    <a:lnTo>
                      <a:pt x="11" y="50"/>
                    </a:lnTo>
                    <a:lnTo>
                      <a:pt x="11" y="83"/>
                    </a:lnTo>
                    <a:lnTo>
                      <a:pt x="50" y="83"/>
                    </a:lnTo>
                    <a:lnTo>
                      <a:pt x="50" y="93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4" name="Freeform 24"/>
              <p:cNvSpPr>
                <a:spLocks/>
              </p:cNvSpPr>
              <p:nvPr/>
            </p:nvSpPr>
            <p:spPr bwMode="auto">
              <a:xfrm>
                <a:off x="11517313" y="2427288"/>
                <a:ext cx="103188" cy="147638"/>
              </a:xfrm>
              <a:custGeom>
                <a:avLst/>
                <a:gdLst>
                  <a:gd name="T0" fmla="*/ 30 w 30"/>
                  <a:gd name="T1" fmla="*/ 43 h 43"/>
                  <a:gd name="T2" fmla="*/ 23 w 30"/>
                  <a:gd name="T3" fmla="*/ 43 h 43"/>
                  <a:gd name="T4" fmla="*/ 6 w 30"/>
                  <a:gd name="T5" fmla="*/ 23 h 43"/>
                  <a:gd name="T6" fmla="*/ 5 w 30"/>
                  <a:gd name="T7" fmla="*/ 21 h 43"/>
                  <a:gd name="T8" fmla="*/ 5 w 30"/>
                  <a:gd name="T9" fmla="*/ 21 h 43"/>
                  <a:gd name="T10" fmla="*/ 5 w 30"/>
                  <a:gd name="T11" fmla="*/ 43 h 43"/>
                  <a:gd name="T12" fmla="*/ 0 w 30"/>
                  <a:gd name="T13" fmla="*/ 43 h 43"/>
                  <a:gd name="T14" fmla="*/ 0 w 30"/>
                  <a:gd name="T15" fmla="*/ 0 h 43"/>
                  <a:gd name="T16" fmla="*/ 5 w 30"/>
                  <a:gd name="T17" fmla="*/ 0 h 43"/>
                  <a:gd name="T18" fmla="*/ 5 w 30"/>
                  <a:gd name="T19" fmla="*/ 20 h 43"/>
                  <a:gd name="T20" fmla="*/ 5 w 30"/>
                  <a:gd name="T21" fmla="*/ 20 h 43"/>
                  <a:gd name="T22" fmla="*/ 6 w 30"/>
                  <a:gd name="T23" fmla="*/ 18 h 43"/>
                  <a:gd name="T24" fmla="*/ 23 w 30"/>
                  <a:gd name="T25" fmla="*/ 0 h 43"/>
                  <a:gd name="T26" fmla="*/ 29 w 30"/>
                  <a:gd name="T27" fmla="*/ 0 h 43"/>
                  <a:gd name="T28" fmla="*/ 10 w 30"/>
                  <a:gd name="T29" fmla="*/ 20 h 43"/>
                  <a:gd name="T30" fmla="*/ 30 w 30"/>
                  <a:gd name="T31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43">
                    <a:moveTo>
                      <a:pt x="30" y="43"/>
                    </a:moveTo>
                    <a:cubicBezTo>
                      <a:pt x="23" y="43"/>
                      <a:pt x="23" y="43"/>
                      <a:pt x="23" y="4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2"/>
                      <a:pt x="6" y="22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10" y="20"/>
                      <a:pt x="10" y="20"/>
                      <a:pt x="10" y="20"/>
                    </a:cubicBezTo>
                    <a:lnTo>
                      <a:pt x="30" y="43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5" name="Rectangle 25"/>
              <p:cNvSpPr>
                <a:spLocks noChangeArrowheads="1"/>
              </p:cNvSpPr>
              <p:nvPr/>
            </p:nvSpPr>
            <p:spPr bwMode="auto">
              <a:xfrm>
                <a:off x="11764963" y="2220913"/>
                <a:ext cx="76200" cy="9683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6" name="Rectangle 26"/>
              <p:cNvSpPr>
                <a:spLocks noChangeArrowheads="1"/>
              </p:cNvSpPr>
              <p:nvPr/>
            </p:nvSpPr>
            <p:spPr bwMode="auto">
              <a:xfrm>
                <a:off x="11764963" y="2686050"/>
                <a:ext cx="76200" cy="9525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423" name="Group 422"/>
            <p:cNvGrpSpPr/>
            <p:nvPr/>
          </p:nvGrpSpPr>
          <p:grpSpPr>
            <a:xfrm>
              <a:off x="9311043" y="1715016"/>
              <a:ext cx="1509358" cy="1959682"/>
              <a:chOff x="9311043" y="1041916"/>
              <a:chExt cx="1509358" cy="1959682"/>
            </a:xfrm>
          </p:grpSpPr>
          <p:grpSp>
            <p:nvGrpSpPr>
              <p:cNvPr id="419" name="Group 418"/>
              <p:cNvGrpSpPr/>
              <p:nvPr/>
            </p:nvGrpSpPr>
            <p:grpSpPr>
              <a:xfrm>
                <a:off x="9311043" y="1041916"/>
                <a:ext cx="1509358" cy="1959682"/>
                <a:chOff x="2699562" y="3794641"/>
                <a:chExt cx="1412658" cy="1813061"/>
              </a:xfrm>
            </p:grpSpPr>
            <p:sp>
              <p:nvSpPr>
                <p:cNvPr id="403" name="Freeform 31"/>
                <p:cNvSpPr>
                  <a:spLocks/>
                </p:cNvSpPr>
                <p:nvPr/>
              </p:nvSpPr>
              <p:spPr bwMode="auto">
                <a:xfrm flipH="1">
                  <a:off x="2783003" y="3794641"/>
                  <a:ext cx="1329217" cy="1813061"/>
                </a:xfrm>
                <a:custGeom>
                  <a:avLst/>
                  <a:gdLst>
                    <a:gd name="T0" fmla="*/ 0 w 384"/>
                    <a:gd name="T1" fmla="*/ 28 h 474"/>
                    <a:gd name="T2" fmla="*/ 28 w 384"/>
                    <a:gd name="T3" fmla="*/ 0 h 474"/>
                    <a:gd name="T4" fmla="*/ 356 w 384"/>
                    <a:gd name="T5" fmla="*/ 0 h 474"/>
                    <a:gd name="T6" fmla="*/ 384 w 384"/>
                    <a:gd name="T7" fmla="*/ 28 h 474"/>
                    <a:gd name="T8" fmla="*/ 384 w 384"/>
                    <a:gd name="T9" fmla="*/ 445 h 474"/>
                    <a:gd name="T10" fmla="*/ 356 w 384"/>
                    <a:gd name="T11" fmla="*/ 474 h 474"/>
                    <a:gd name="T12" fmla="*/ 28 w 384"/>
                    <a:gd name="T13" fmla="*/ 474 h 474"/>
                    <a:gd name="T14" fmla="*/ 0 w 384"/>
                    <a:gd name="T15" fmla="*/ 445 h 474"/>
                    <a:gd name="T16" fmla="*/ 0 w 384"/>
                    <a:gd name="T17" fmla="*/ 28 h 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474">
                      <a:moveTo>
                        <a:pt x="0" y="28"/>
                      </a:moveTo>
                      <a:cubicBezTo>
                        <a:pt x="0" y="13"/>
                        <a:pt x="12" y="0"/>
                        <a:pt x="28" y="0"/>
                      </a:cubicBezTo>
                      <a:cubicBezTo>
                        <a:pt x="356" y="0"/>
                        <a:pt x="356" y="0"/>
                        <a:pt x="356" y="0"/>
                      </a:cubicBezTo>
                      <a:cubicBezTo>
                        <a:pt x="371" y="0"/>
                        <a:pt x="384" y="13"/>
                        <a:pt x="384" y="28"/>
                      </a:cubicBezTo>
                      <a:cubicBezTo>
                        <a:pt x="384" y="445"/>
                        <a:pt x="384" y="445"/>
                        <a:pt x="384" y="445"/>
                      </a:cubicBezTo>
                      <a:cubicBezTo>
                        <a:pt x="384" y="461"/>
                        <a:pt x="371" y="474"/>
                        <a:pt x="356" y="474"/>
                      </a:cubicBezTo>
                      <a:cubicBezTo>
                        <a:pt x="28" y="474"/>
                        <a:pt x="28" y="474"/>
                        <a:pt x="28" y="474"/>
                      </a:cubicBezTo>
                      <a:cubicBezTo>
                        <a:pt x="12" y="474"/>
                        <a:pt x="0" y="461"/>
                        <a:pt x="0" y="445"/>
                      </a:cubicBez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4" name="Freeform 32"/>
                <p:cNvSpPr>
                  <a:spLocks/>
                </p:cNvSpPr>
                <p:nvPr/>
              </p:nvSpPr>
              <p:spPr bwMode="auto">
                <a:xfrm flipH="1">
                  <a:off x="2699562" y="5455182"/>
                  <a:ext cx="166880" cy="40816"/>
                </a:xfrm>
                <a:custGeom>
                  <a:avLst/>
                  <a:gdLst>
                    <a:gd name="T0" fmla="*/ 48 w 48"/>
                    <a:gd name="T1" fmla="*/ 6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6 h 11"/>
                    <a:gd name="T8" fmla="*/ 0 w 48"/>
                    <a:gd name="T9" fmla="*/ 6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6"/>
                      </a:moveTo>
                      <a:cubicBezTo>
                        <a:pt x="48" y="9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9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3"/>
                        <a:pt x="48" y="6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5" name="Freeform 33"/>
                <p:cNvSpPr>
                  <a:spLocks/>
                </p:cNvSpPr>
                <p:nvPr/>
              </p:nvSpPr>
              <p:spPr bwMode="auto">
                <a:xfrm flipH="1">
                  <a:off x="2699562" y="5334884"/>
                  <a:ext cx="166880" cy="42964"/>
                </a:xfrm>
                <a:custGeom>
                  <a:avLst/>
                  <a:gdLst>
                    <a:gd name="T0" fmla="*/ 48 w 48"/>
                    <a:gd name="T1" fmla="*/ 6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6 h 11"/>
                    <a:gd name="T8" fmla="*/ 0 w 48"/>
                    <a:gd name="T9" fmla="*/ 6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6"/>
                      </a:moveTo>
                      <a:cubicBezTo>
                        <a:pt x="48" y="9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9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3"/>
                        <a:pt x="48" y="6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6" name="Freeform 34"/>
                <p:cNvSpPr>
                  <a:spLocks/>
                </p:cNvSpPr>
                <p:nvPr/>
              </p:nvSpPr>
              <p:spPr bwMode="auto">
                <a:xfrm flipH="1">
                  <a:off x="2699562" y="5216734"/>
                  <a:ext cx="166880" cy="42964"/>
                </a:xfrm>
                <a:custGeom>
                  <a:avLst/>
                  <a:gdLst>
                    <a:gd name="T0" fmla="*/ 48 w 48"/>
                    <a:gd name="T1" fmla="*/ 5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5 h 11"/>
                    <a:gd name="T8" fmla="*/ 0 w 48"/>
                    <a:gd name="T9" fmla="*/ 5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5"/>
                      </a:moveTo>
                      <a:cubicBezTo>
                        <a:pt x="48" y="8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2"/>
                        <a:pt x="48" y="5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7" name="Freeform 35"/>
                <p:cNvSpPr>
                  <a:spLocks/>
                </p:cNvSpPr>
                <p:nvPr/>
              </p:nvSpPr>
              <p:spPr bwMode="auto">
                <a:xfrm flipH="1">
                  <a:off x="2699562" y="5098585"/>
                  <a:ext cx="166880" cy="42964"/>
                </a:xfrm>
                <a:custGeom>
                  <a:avLst/>
                  <a:gdLst>
                    <a:gd name="T0" fmla="*/ 48 w 48"/>
                    <a:gd name="T1" fmla="*/ 5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5 h 11"/>
                    <a:gd name="T8" fmla="*/ 0 w 48"/>
                    <a:gd name="T9" fmla="*/ 5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5"/>
                      </a:moveTo>
                      <a:cubicBezTo>
                        <a:pt x="48" y="8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2"/>
                        <a:pt x="48" y="5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8" name="Freeform 36"/>
                <p:cNvSpPr>
                  <a:spLocks/>
                </p:cNvSpPr>
                <p:nvPr/>
              </p:nvSpPr>
              <p:spPr bwMode="auto">
                <a:xfrm flipH="1">
                  <a:off x="2699562" y="4976138"/>
                  <a:ext cx="166880" cy="42964"/>
                </a:xfrm>
                <a:custGeom>
                  <a:avLst/>
                  <a:gdLst>
                    <a:gd name="T0" fmla="*/ 48 w 48"/>
                    <a:gd name="T1" fmla="*/ 6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6 h 11"/>
                    <a:gd name="T8" fmla="*/ 0 w 48"/>
                    <a:gd name="T9" fmla="*/ 6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6"/>
                      </a:moveTo>
                      <a:cubicBezTo>
                        <a:pt x="48" y="9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9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3"/>
                        <a:pt x="48" y="6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9" name="Freeform 37"/>
                <p:cNvSpPr>
                  <a:spLocks/>
                </p:cNvSpPr>
                <p:nvPr/>
              </p:nvSpPr>
              <p:spPr bwMode="auto">
                <a:xfrm flipH="1">
                  <a:off x="2699562" y="4857989"/>
                  <a:ext cx="166880" cy="40816"/>
                </a:xfrm>
                <a:custGeom>
                  <a:avLst/>
                  <a:gdLst>
                    <a:gd name="T0" fmla="*/ 48 w 48"/>
                    <a:gd name="T1" fmla="*/ 6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6 h 11"/>
                    <a:gd name="T8" fmla="*/ 0 w 48"/>
                    <a:gd name="T9" fmla="*/ 6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6"/>
                      </a:moveTo>
                      <a:cubicBezTo>
                        <a:pt x="48" y="9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9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3"/>
                        <a:pt x="48" y="6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0" name="Freeform 38"/>
                <p:cNvSpPr>
                  <a:spLocks/>
                </p:cNvSpPr>
                <p:nvPr/>
              </p:nvSpPr>
              <p:spPr bwMode="auto">
                <a:xfrm flipH="1">
                  <a:off x="2699562" y="4739839"/>
                  <a:ext cx="166880" cy="40816"/>
                </a:xfrm>
                <a:custGeom>
                  <a:avLst/>
                  <a:gdLst>
                    <a:gd name="T0" fmla="*/ 48 w 48"/>
                    <a:gd name="T1" fmla="*/ 5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5 h 11"/>
                    <a:gd name="T8" fmla="*/ 0 w 48"/>
                    <a:gd name="T9" fmla="*/ 5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5"/>
                      </a:moveTo>
                      <a:cubicBezTo>
                        <a:pt x="48" y="8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2"/>
                        <a:pt x="48" y="5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1" name="Freeform 39"/>
                <p:cNvSpPr>
                  <a:spLocks/>
                </p:cNvSpPr>
                <p:nvPr/>
              </p:nvSpPr>
              <p:spPr bwMode="auto">
                <a:xfrm flipH="1">
                  <a:off x="2699562" y="4621690"/>
                  <a:ext cx="166880" cy="40816"/>
                </a:xfrm>
                <a:custGeom>
                  <a:avLst/>
                  <a:gdLst>
                    <a:gd name="T0" fmla="*/ 48 w 48"/>
                    <a:gd name="T1" fmla="*/ 5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5 h 11"/>
                    <a:gd name="T8" fmla="*/ 0 w 48"/>
                    <a:gd name="T9" fmla="*/ 5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5"/>
                      </a:moveTo>
                      <a:cubicBezTo>
                        <a:pt x="48" y="8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2"/>
                        <a:pt x="48" y="5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2" name="Freeform 40"/>
                <p:cNvSpPr>
                  <a:spLocks/>
                </p:cNvSpPr>
                <p:nvPr/>
              </p:nvSpPr>
              <p:spPr bwMode="auto">
                <a:xfrm flipH="1">
                  <a:off x="2699562" y="4501392"/>
                  <a:ext cx="166880" cy="38667"/>
                </a:xfrm>
                <a:custGeom>
                  <a:avLst/>
                  <a:gdLst>
                    <a:gd name="T0" fmla="*/ 48 w 48"/>
                    <a:gd name="T1" fmla="*/ 5 h 10"/>
                    <a:gd name="T2" fmla="*/ 42 w 48"/>
                    <a:gd name="T3" fmla="*/ 10 h 10"/>
                    <a:gd name="T4" fmla="*/ 5 w 48"/>
                    <a:gd name="T5" fmla="*/ 10 h 10"/>
                    <a:gd name="T6" fmla="*/ 0 w 48"/>
                    <a:gd name="T7" fmla="*/ 5 h 10"/>
                    <a:gd name="T8" fmla="*/ 0 w 48"/>
                    <a:gd name="T9" fmla="*/ 5 h 10"/>
                    <a:gd name="T10" fmla="*/ 5 w 48"/>
                    <a:gd name="T11" fmla="*/ 0 h 10"/>
                    <a:gd name="T12" fmla="*/ 42 w 48"/>
                    <a:gd name="T13" fmla="*/ 0 h 10"/>
                    <a:gd name="T14" fmla="*/ 48 w 48"/>
                    <a:gd name="T15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0">
                      <a:moveTo>
                        <a:pt x="48" y="5"/>
                      </a:moveTo>
                      <a:cubicBezTo>
                        <a:pt x="48" y="8"/>
                        <a:pt x="45" y="10"/>
                        <a:pt x="42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2"/>
                        <a:pt x="48" y="5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3" name="Freeform 41"/>
                <p:cNvSpPr>
                  <a:spLocks/>
                </p:cNvSpPr>
                <p:nvPr/>
              </p:nvSpPr>
              <p:spPr bwMode="auto">
                <a:xfrm flipH="1">
                  <a:off x="2699562" y="4378945"/>
                  <a:ext cx="166880" cy="42964"/>
                </a:xfrm>
                <a:custGeom>
                  <a:avLst/>
                  <a:gdLst>
                    <a:gd name="T0" fmla="*/ 48 w 48"/>
                    <a:gd name="T1" fmla="*/ 6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6 h 11"/>
                    <a:gd name="T8" fmla="*/ 0 w 48"/>
                    <a:gd name="T9" fmla="*/ 6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6"/>
                      </a:moveTo>
                      <a:cubicBezTo>
                        <a:pt x="48" y="9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9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3"/>
                        <a:pt x="48" y="6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4" name="Freeform 42"/>
                <p:cNvSpPr>
                  <a:spLocks/>
                </p:cNvSpPr>
                <p:nvPr/>
              </p:nvSpPr>
              <p:spPr bwMode="auto">
                <a:xfrm flipH="1">
                  <a:off x="2699562" y="4260796"/>
                  <a:ext cx="166880" cy="42964"/>
                </a:xfrm>
                <a:custGeom>
                  <a:avLst/>
                  <a:gdLst>
                    <a:gd name="T0" fmla="*/ 48 w 48"/>
                    <a:gd name="T1" fmla="*/ 5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5 h 11"/>
                    <a:gd name="T8" fmla="*/ 0 w 48"/>
                    <a:gd name="T9" fmla="*/ 5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5"/>
                      </a:moveTo>
                      <a:cubicBezTo>
                        <a:pt x="48" y="8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2"/>
                        <a:pt x="48" y="5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5" name="Freeform 43"/>
                <p:cNvSpPr>
                  <a:spLocks/>
                </p:cNvSpPr>
                <p:nvPr/>
              </p:nvSpPr>
              <p:spPr bwMode="auto">
                <a:xfrm flipH="1">
                  <a:off x="2699562" y="4142646"/>
                  <a:ext cx="166880" cy="42964"/>
                </a:xfrm>
                <a:custGeom>
                  <a:avLst/>
                  <a:gdLst>
                    <a:gd name="T0" fmla="*/ 48 w 48"/>
                    <a:gd name="T1" fmla="*/ 5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5 h 11"/>
                    <a:gd name="T8" fmla="*/ 0 w 48"/>
                    <a:gd name="T9" fmla="*/ 5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5"/>
                      </a:moveTo>
                      <a:cubicBezTo>
                        <a:pt x="48" y="8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2"/>
                        <a:pt x="48" y="5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6" name="Freeform 44"/>
                <p:cNvSpPr>
                  <a:spLocks/>
                </p:cNvSpPr>
                <p:nvPr/>
              </p:nvSpPr>
              <p:spPr bwMode="auto">
                <a:xfrm flipH="1">
                  <a:off x="2699562" y="4024497"/>
                  <a:ext cx="166880" cy="38667"/>
                </a:xfrm>
                <a:custGeom>
                  <a:avLst/>
                  <a:gdLst>
                    <a:gd name="T0" fmla="*/ 48 w 48"/>
                    <a:gd name="T1" fmla="*/ 5 h 10"/>
                    <a:gd name="T2" fmla="*/ 42 w 48"/>
                    <a:gd name="T3" fmla="*/ 10 h 10"/>
                    <a:gd name="T4" fmla="*/ 5 w 48"/>
                    <a:gd name="T5" fmla="*/ 10 h 10"/>
                    <a:gd name="T6" fmla="*/ 0 w 48"/>
                    <a:gd name="T7" fmla="*/ 5 h 10"/>
                    <a:gd name="T8" fmla="*/ 0 w 48"/>
                    <a:gd name="T9" fmla="*/ 5 h 10"/>
                    <a:gd name="T10" fmla="*/ 5 w 48"/>
                    <a:gd name="T11" fmla="*/ 0 h 10"/>
                    <a:gd name="T12" fmla="*/ 42 w 48"/>
                    <a:gd name="T13" fmla="*/ 0 h 10"/>
                    <a:gd name="T14" fmla="*/ 48 w 48"/>
                    <a:gd name="T15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0">
                      <a:moveTo>
                        <a:pt x="48" y="5"/>
                      </a:moveTo>
                      <a:cubicBezTo>
                        <a:pt x="48" y="8"/>
                        <a:pt x="45" y="10"/>
                        <a:pt x="42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2"/>
                        <a:pt x="48" y="5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7" name="Freeform 45"/>
                <p:cNvSpPr>
                  <a:spLocks/>
                </p:cNvSpPr>
                <p:nvPr/>
              </p:nvSpPr>
              <p:spPr bwMode="auto">
                <a:xfrm flipH="1">
                  <a:off x="2699562" y="3902050"/>
                  <a:ext cx="166880" cy="40816"/>
                </a:xfrm>
                <a:custGeom>
                  <a:avLst/>
                  <a:gdLst>
                    <a:gd name="T0" fmla="*/ 48 w 48"/>
                    <a:gd name="T1" fmla="*/ 6 h 11"/>
                    <a:gd name="T2" fmla="*/ 42 w 48"/>
                    <a:gd name="T3" fmla="*/ 11 h 11"/>
                    <a:gd name="T4" fmla="*/ 5 w 48"/>
                    <a:gd name="T5" fmla="*/ 11 h 11"/>
                    <a:gd name="T6" fmla="*/ 0 w 48"/>
                    <a:gd name="T7" fmla="*/ 6 h 11"/>
                    <a:gd name="T8" fmla="*/ 0 w 48"/>
                    <a:gd name="T9" fmla="*/ 6 h 11"/>
                    <a:gd name="T10" fmla="*/ 5 w 48"/>
                    <a:gd name="T11" fmla="*/ 0 h 11"/>
                    <a:gd name="T12" fmla="*/ 42 w 48"/>
                    <a:gd name="T13" fmla="*/ 0 h 11"/>
                    <a:gd name="T14" fmla="*/ 48 w 48"/>
                    <a:gd name="T15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11">
                      <a:moveTo>
                        <a:pt x="48" y="6"/>
                      </a:moveTo>
                      <a:cubicBezTo>
                        <a:pt x="48" y="9"/>
                        <a:pt x="45" y="11"/>
                        <a:pt x="42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2" y="11"/>
                        <a:pt x="0" y="9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5" y="0"/>
                        <a:pt x="48" y="3"/>
                        <a:pt x="48" y="6"/>
                      </a:cubicBez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20" name="Rounded Rectangle 419"/>
              <p:cNvSpPr/>
              <p:nvPr/>
            </p:nvSpPr>
            <p:spPr bwMode="auto">
              <a:xfrm>
                <a:off x="9727138" y="1320696"/>
                <a:ext cx="802609" cy="123093"/>
              </a:xfrm>
              <a:prstGeom prst="roundRect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21" name="Rounded Rectangle 420"/>
              <p:cNvSpPr/>
              <p:nvPr/>
            </p:nvSpPr>
            <p:spPr bwMode="auto">
              <a:xfrm>
                <a:off x="9727138" y="1473096"/>
                <a:ext cx="802609" cy="123093"/>
              </a:xfrm>
              <a:prstGeom prst="roundRect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22" name="Rounded Rectangle 421"/>
              <p:cNvSpPr/>
              <p:nvPr/>
            </p:nvSpPr>
            <p:spPr bwMode="auto">
              <a:xfrm>
                <a:off x="9727138" y="1625496"/>
                <a:ext cx="802609" cy="123093"/>
              </a:xfrm>
              <a:prstGeom prst="roundRect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7202936" y="2137601"/>
              <a:ext cx="434396" cy="1567623"/>
              <a:chOff x="7202936" y="1464501"/>
              <a:chExt cx="434396" cy="1567623"/>
            </a:xfrm>
          </p:grpSpPr>
          <p:pic>
            <p:nvPicPr>
              <p:cNvPr id="424" name="Picture 42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9783" y="1515955"/>
                <a:ext cx="127549" cy="1513579"/>
              </a:xfrm>
              <a:prstGeom prst="rect">
                <a:avLst/>
              </a:prstGeom>
            </p:spPr>
          </p:pic>
          <p:grpSp>
            <p:nvGrpSpPr>
              <p:cNvPr id="436" name="Group 435"/>
              <p:cNvGrpSpPr/>
              <p:nvPr/>
            </p:nvGrpSpPr>
            <p:grpSpPr>
              <a:xfrm flipV="1">
                <a:off x="7202936" y="1464501"/>
                <a:ext cx="164653" cy="1567623"/>
                <a:chOff x="7138988" y="855663"/>
                <a:chExt cx="228601" cy="2176462"/>
              </a:xfrm>
            </p:grpSpPr>
            <p:sp>
              <p:nvSpPr>
                <p:cNvPr id="427" name="AutoShape 4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7142163" y="858838"/>
                  <a:ext cx="225425" cy="21701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28" name="Freeform 49"/>
                <p:cNvSpPr>
                  <a:spLocks/>
                </p:cNvSpPr>
                <p:nvPr/>
              </p:nvSpPr>
              <p:spPr bwMode="auto">
                <a:xfrm>
                  <a:off x="7232651" y="2946400"/>
                  <a:ext cx="119063" cy="85725"/>
                </a:xfrm>
                <a:custGeom>
                  <a:avLst/>
                  <a:gdLst>
                    <a:gd name="T0" fmla="*/ 30 w 30"/>
                    <a:gd name="T1" fmla="*/ 0 h 23"/>
                    <a:gd name="T2" fmla="*/ 30 w 30"/>
                    <a:gd name="T3" fmla="*/ 18 h 23"/>
                    <a:gd name="T4" fmla="*/ 25 w 30"/>
                    <a:gd name="T5" fmla="*/ 23 h 23"/>
                    <a:gd name="T6" fmla="*/ 4 w 30"/>
                    <a:gd name="T7" fmla="*/ 23 h 23"/>
                    <a:gd name="T8" fmla="*/ 0 w 30"/>
                    <a:gd name="T9" fmla="*/ 18 h 23"/>
                    <a:gd name="T10" fmla="*/ 0 w 30"/>
                    <a:gd name="T11" fmla="*/ 0 h 23"/>
                    <a:gd name="T12" fmla="*/ 30 w 30"/>
                    <a:gd name="T1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23">
                      <a:moveTo>
                        <a:pt x="30" y="0"/>
                      </a:move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30" y="21"/>
                        <a:pt x="28" y="23"/>
                        <a:pt x="25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ubicBezTo>
                        <a:pt x="2" y="23"/>
                        <a:pt x="0" y="21"/>
                        <a:pt x="0" y="18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29" name="Freeform 50"/>
                <p:cNvSpPr>
                  <a:spLocks/>
                </p:cNvSpPr>
                <p:nvPr/>
              </p:nvSpPr>
              <p:spPr bwMode="auto">
                <a:xfrm>
                  <a:off x="7138988" y="2173288"/>
                  <a:ext cx="109538" cy="581025"/>
                </a:xfrm>
                <a:custGeom>
                  <a:avLst/>
                  <a:gdLst>
                    <a:gd name="T0" fmla="*/ 26 w 28"/>
                    <a:gd name="T1" fmla="*/ 146 h 154"/>
                    <a:gd name="T2" fmla="*/ 26 w 28"/>
                    <a:gd name="T3" fmla="*/ 114 h 154"/>
                    <a:gd name="T4" fmla="*/ 23 w 28"/>
                    <a:gd name="T5" fmla="*/ 114 h 154"/>
                    <a:gd name="T6" fmla="*/ 22 w 28"/>
                    <a:gd name="T7" fmla="*/ 105 h 154"/>
                    <a:gd name="T8" fmla="*/ 16 w 28"/>
                    <a:gd name="T9" fmla="*/ 111 h 154"/>
                    <a:gd name="T10" fmla="*/ 11 w 28"/>
                    <a:gd name="T11" fmla="*/ 109 h 154"/>
                    <a:gd name="T12" fmla="*/ 9 w 28"/>
                    <a:gd name="T13" fmla="*/ 71 h 154"/>
                    <a:gd name="T14" fmla="*/ 17 w 28"/>
                    <a:gd name="T15" fmla="*/ 6 h 154"/>
                    <a:gd name="T16" fmla="*/ 14 w 28"/>
                    <a:gd name="T17" fmla="*/ 1 h 154"/>
                    <a:gd name="T18" fmla="*/ 9 w 28"/>
                    <a:gd name="T19" fmla="*/ 3 h 154"/>
                    <a:gd name="T20" fmla="*/ 0 w 28"/>
                    <a:gd name="T21" fmla="*/ 71 h 154"/>
                    <a:gd name="T22" fmla="*/ 23 w 28"/>
                    <a:gd name="T23" fmla="*/ 154 h 154"/>
                    <a:gd name="T24" fmla="*/ 28 w 28"/>
                    <a:gd name="T25" fmla="*/ 150 h 154"/>
                    <a:gd name="T26" fmla="*/ 26 w 28"/>
                    <a:gd name="T27" fmla="*/ 146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" h="154">
                      <a:moveTo>
                        <a:pt x="26" y="146"/>
                      </a:moveTo>
                      <a:cubicBezTo>
                        <a:pt x="26" y="114"/>
                        <a:pt x="26" y="114"/>
                        <a:pt x="26" y="114"/>
                      </a:cubicBezTo>
                      <a:cubicBezTo>
                        <a:pt x="23" y="114"/>
                        <a:pt x="23" y="114"/>
                        <a:pt x="23" y="114"/>
                      </a:cubicBezTo>
                      <a:cubicBezTo>
                        <a:pt x="22" y="105"/>
                        <a:pt x="22" y="105"/>
                        <a:pt x="22" y="105"/>
                      </a:cubicBezTo>
                      <a:cubicBezTo>
                        <a:pt x="22" y="108"/>
                        <a:pt x="19" y="111"/>
                        <a:pt x="16" y="111"/>
                      </a:cubicBezTo>
                      <a:cubicBezTo>
                        <a:pt x="14" y="111"/>
                        <a:pt x="12" y="110"/>
                        <a:pt x="11" y="109"/>
                      </a:cubicBezTo>
                      <a:cubicBezTo>
                        <a:pt x="10" y="99"/>
                        <a:pt x="9" y="86"/>
                        <a:pt x="9" y="71"/>
                      </a:cubicBezTo>
                      <a:cubicBezTo>
                        <a:pt x="9" y="45"/>
                        <a:pt x="12" y="21"/>
                        <a:pt x="17" y="6"/>
                      </a:cubicBezTo>
                      <a:cubicBezTo>
                        <a:pt x="18" y="4"/>
                        <a:pt x="17" y="2"/>
                        <a:pt x="14" y="1"/>
                      </a:cubicBezTo>
                      <a:cubicBezTo>
                        <a:pt x="12" y="0"/>
                        <a:pt x="10" y="1"/>
                        <a:pt x="9" y="3"/>
                      </a:cubicBezTo>
                      <a:cubicBezTo>
                        <a:pt x="3" y="18"/>
                        <a:pt x="0" y="44"/>
                        <a:pt x="0" y="71"/>
                      </a:cubicBezTo>
                      <a:cubicBezTo>
                        <a:pt x="0" y="100"/>
                        <a:pt x="5" y="154"/>
                        <a:pt x="23" y="154"/>
                      </a:cubicBezTo>
                      <a:cubicBezTo>
                        <a:pt x="26" y="154"/>
                        <a:pt x="28" y="152"/>
                        <a:pt x="28" y="150"/>
                      </a:cubicBezTo>
                      <a:cubicBezTo>
                        <a:pt x="28" y="148"/>
                        <a:pt x="27" y="147"/>
                        <a:pt x="26" y="146"/>
                      </a:cubicBez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0" name="Rectangle 51"/>
                <p:cNvSpPr>
                  <a:spLocks noChangeArrowheads="1"/>
                </p:cNvSpPr>
                <p:nvPr/>
              </p:nvSpPr>
              <p:spPr bwMode="auto">
                <a:xfrm>
                  <a:off x="7232651" y="2784475"/>
                  <a:ext cx="123825" cy="85725"/>
                </a:xfrm>
                <a:prstGeom prst="rect">
                  <a:avLst/>
                </a:prstGeom>
                <a:solidFill>
                  <a:srgbClr val="B229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1" name="Freeform 52"/>
                <p:cNvSpPr>
                  <a:spLocks/>
                </p:cNvSpPr>
                <p:nvPr/>
              </p:nvSpPr>
              <p:spPr bwMode="auto">
                <a:xfrm>
                  <a:off x="7280276" y="855663"/>
                  <a:ext cx="28575" cy="192087"/>
                </a:xfrm>
                <a:custGeom>
                  <a:avLst/>
                  <a:gdLst>
                    <a:gd name="T0" fmla="*/ 7 w 7"/>
                    <a:gd name="T1" fmla="*/ 48 h 51"/>
                    <a:gd name="T2" fmla="*/ 3 w 7"/>
                    <a:gd name="T3" fmla="*/ 51 h 51"/>
                    <a:gd name="T4" fmla="*/ 3 w 7"/>
                    <a:gd name="T5" fmla="*/ 51 h 51"/>
                    <a:gd name="T6" fmla="*/ 0 w 7"/>
                    <a:gd name="T7" fmla="*/ 48 h 51"/>
                    <a:gd name="T8" fmla="*/ 0 w 7"/>
                    <a:gd name="T9" fmla="*/ 4 h 51"/>
                    <a:gd name="T10" fmla="*/ 3 w 7"/>
                    <a:gd name="T11" fmla="*/ 0 h 51"/>
                    <a:gd name="T12" fmla="*/ 3 w 7"/>
                    <a:gd name="T13" fmla="*/ 0 h 51"/>
                    <a:gd name="T14" fmla="*/ 7 w 7"/>
                    <a:gd name="T15" fmla="*/ 4 h 51"/>
                    <a:gd name="T16" fmla="*/ 7 w 7"/>
                    <a:gd name="T17" fmla="*/ 48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51">
                      <a:moveTo>
                        <a:pt x="7" y="48"/>
                      </a:moveTo>
                      <a:cubicBezTo>
                        <a:pt x="7" y="50"/>
                        <a:pt x="5" y="51"/>
                        <a:pt x="3" y="51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1" y="51"/>
                        <a:pt x="0" y="50"/>
                        <a:pt x="0" y="48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5" y="0"/>
                        <a:pt x="7" y="2"/>
                        <a:pt x="7" y="4"/>
                      </a:cubicBezTo>
                      <a:lnTo>
                        <a:pt x="7" y="48"/>
                      </a:ln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2" name="Freeform 53"/>
                <p:cNvSpPr>
                  <a:spLocks/>
                </p:cNvSpPr>
                <p:nvPr/>
              </p:nvSpPr>
              <p:spPr bwMode="auto">
                <a:xfrm>
                  <a:off x="7229476" y="908050"/>
                  <a:ext cx="127000" cy="225425"/>
                </a:xfrm>
                <a:custGeom>
                  <a:avLst/>
                  <a:gdLst>
                    <a:gd name="T0" fmla="*/ 55 w 80"/>
                    <a:gd name="T1" fmla="*/ 0 h 142"/>
                    <a:gd name="T2" fmla="*/ 25 w 80"/>
                    <a:gd name="T3" fmla="*/ 0 h 142"/>
                    <a:gd name="T4" fmla="*/ 0 w 80"/>
                    <a:gd name="T5" fmla="*/ 142 h 142"/>
                    <a:gd name="T6" fmla="*/ 80 w 80"/>
                    <a:gd name="T7" fmla="*/ 142 h 142"/>
                    <a:gd name="T8" fmla="*/ 55 w 80"/>
                    <a:gd name="T9" fmla="*/ 0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142">
                      <a:moveTo>
                        <a:pt x="55" y="0"/>
                      </a:moveTo>
                      <a:lnTo>
                        <a:pt x="25" y="0"/>
                      </a:lnTo>
                      <a:lnTo>
                        <a:pt x="0" y="142"/>
                      </a:lnTo>
                      <a:lnTo>
                        <a:pt x="80" y="142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3" name="Rectangle 54"/>
                <p:cNvSpPr>
                  <a:spLocks noChangeArrowheads="1"/>
                </p:cNvSpPr>
                <p:nvPr/>
              </p:nvSpPr>
              <p:spPr bwMode="auto">
                <a:xfrm>
                  <a:off x="7216776" y="1168400"/>
                  <a:ext cx="150813" cy="161925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4" name="Rectangle 55"/>
                <p:cNvSpPr>
                  <a:spLocks noChangeArrowheads="1"/>
                </p:cNvSpPr>
                <p:nvPr/>
              </p:nvSpPr>
              <p:spPr bwMode="auto">
                <a:xfrm>
                  <a:off x="7216776" y="1130300"/>
                  <a:ext cx="150813" cy="3810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5" name="Rectangle 56"/>
                <p:cNvSpPr>
                  <a:spLocks noChangeArrowheads="1"/>
                </p:cNvSpPr>
                <p:nvPr/>
              </p:nvSpPr>
              <p:spPr bwMode="auto">
                <a:xfrm>
                  <a:off x="7216776" y="2847975"/>
                  <a:ext cx="150813" cy="112712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440" name="Freeform 60"/>
            <p:cNvSpPr>
              <a:spLocks noEditPoints="1"/>
            </p:cNvSpPr>
            <p:nvPr/>
          </p:nvSpPr>
          <p:spPr bwMode="auto">
            <a:xfrm>
              <a:off x="10951640" y="3797916"/>
              <a:ext cx="1200752" cy="874489"/>
            </a:xfrm>
            <a:custGeom>
              <a:avLst/>
              <a:gdLst>
                <a:gd name="T0" fmla="*/ 45 w 1931"/>
                <a:gd name="T1" fmla="*/ 0 h 1354"/>
                <a:gd name="T2" fmla="*/ 1886 w 1931"/>
                <a:gd name="T3" fmla="*/ 0 h 1354"/>
                <a:gd name="T4" fmla="*/ 965 w 1931"/>
                <a:gd name="T5" fmla="*/ 774 h 1354"/>
                <a:gd name="T6" fmla="*/ 45 w 1931"/>
                <a:gd name="T7" fmla="*/ 0 h 1354"/>
                <a:gd name="T8" fmla="*/ 45 w 1931"/>
                <a:gd name="T9" fmla="*/ 0 h 1354"/>
                <a:gd name="T10" fmla="*/ 985 w 1931"/>
                <a:gd name="T11" fmla="*/ 838 h 1354"/>
                <a:gd name="T12" fmla="*/ 985 w 1931"/>
                <a:gd name="T13" fmla="*/ 838 h 1354"/>
                <a:gd name="T14" fmla="*/ 985 w 1931"/>
                <a:gd name="T15" fmla="*/ 845 h 1354"/>
                <a:gd name="T16" fmla="*/ 978 w 1931"/>
                <a:gd name="T17" fmla="*/ 845 h 1354"/>
                <a:gd name="T18" fmla="*/ 978 w 1931"/>
                <a:gd name="T19" fmla="*/ 845 h 1354"/>
                <a:gd name="T20" fmla="*/ 972 w 1931"/>
                <a:gd name="T21" fmla="*/ 845 h 1354"/>
                <a:gd name="T22" fmla="*/ 972 w 1931"/>
                <a:gd name="T23" fmla="*/ 845 h 1354"/>
                <a:gd name="T24" fmla="*/ 965 w 1931"/>
                <a:gd name="T25" fmla="*/ 845 h 1354"/>
                <a:gd name="T26" fmla="*/ 965 w 1931"/>
                <a:gd name="T27" fmla="*/ 845 h 1354"/>
                <a:gd name="T28" fmla="*/ 965 w 1931"/>
                <a:gd name="T29" fmla="*/ 845 h 1354"/>
                <a:gd name="T30" fmla="*/ 959 w 1931"/>
                <a:gd name="T31" fmla="*/ 845 h 1354"/>
                <a:gd name="T32" fmla="*/ 959 w 1931"/>
                <a:gd name="T33" fmla="*/ 845 h 1354"/>
                <a:gd name="T34" fmla="*/ 952 w 1931"/>
                <a:gd name="T35" fmla="*/ 845 h 1354"/>
                <a:gd name="T36" fmla="*/ 952 w 1931"/>
                <a:gd name="T37" fmla="*/ 845 h 1354"/>
                <a:gd name="T38" fmla="*/ 946 w 1931"/>
                <a:gd name="T39" fmla="*/ 845 h 1354"/>
                <a:gd name="T40" fmla="*/ 946 w 1931"/>
                <a:gd name="T41" fmla="*/ 838 h 1354"/>
                <a:gd name="T42" fmla="*/ 946 w 1931"/>
                <a:gd name="T43" fmla="*/ 838 h 1354"/>
                <a:gd name="T44" fmla="*/ 804 w 1931"/>
                <a:gd name="T45" fmla="*/ 722 h 1354"/>
                <a:gd name="T46" fmla="*/ 51 w 1931"/>
                <a:gd name="T47" fmla="*/ 1354 h 1354"/>
                <a:gd name="T48" fmla="*/ 1886 w 1931"/>
                <a:gd name="T49" fmla="*/ 1354 h 1354"/>
                <a:gd name="T50" fmla="*/ 1126 w 1931"/>
                <a:gd name="T51" fmla="*/ 722 h 1354"/>
                <a:gd name="T52" fmla="*/ 985 w 1931"/>
                <a:gd name="T53" fmla="*/ 838 h 1354"/>
                <a:gd name="T54" fmla="*/ 985 w 1931"/>
                <a:gd name="T55" fmla="*/ 838 h 1354"/>
                <a:gd name="T56" fmla="*/ 0 w 1931"/>
                <a:gd name="T57" fmla="*/ 39 h 1354"/>
                <a:gd name="T58" fmla="*/ 0 w 1931"/>
                <a:gd name="T59" fmla="*/ 1316 h 1354"/>
                <a:gd name="T60" fmla="*/ 759 w 1931"/>
                <a:gd name="T61" fmla="*/ 684 h 1354"/>
                <a:gd name="T62" fmla="*/ 0 w 1931"/>
                <a:gd name="T63" fmla="*/ 39 h 1354"/>
                <a:gd name="T64" fmla="*/ 0 w 1931"/>
                <a:gd name="T65" fmla="*/ 39 h 1354"/>
                <a:gd name="T66" fmla="*/ 1171 w 1931"/>
                <a:gd name="T67" fmla="*/ 684 h 1354"/>
                <a:gd name="T68" fmla="*/ 1931 w 1931"/>
                <a:gd name="T69" fmla="*/ 1316 h 1354"/>
                <a:gd name="T70" fmla="*/ 1931 w 1931"/>
                <a:gd name="T71" fmla="*/ 39 h 1354"/>
                <a:gd name="T72" fmla="*/ 1171 w 1931"/>
                <a:gd name="T73" fmla="*/ 684 h 1354"/>
                <a:gd name="T74" fmla="*/ 1171 w 1931"/>
                <a:gd name="T75" fmla="*/ 68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31" h="1354">
                  <a:moveTo>
                    <a:pt x="45" y="0"/>
                  </a:moveTo>
                  <a:cubicBezTo>
                    <a:pt x="1886" y="0"/>
                    <a:pt x="1886" y="0"/>
                    <a:pt x="1886" y="0"/>
                  </a:cubicBezTo>
                  <a:cubicBezTo>
                    <a:pt x="965" y="774"/>
                    <a:pt x="965" y="774"/>
                    <a:pt x="965" y="77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lose/>
                  <a:moveTo>
                    <a:pt x="985" y="838"/>
                  </a:moveTo>
                  <a:cubicBezTo>
                    <a:pt x="985" y="838"/>
                    <a:pt x="985" y="838"/>
                    <a:pt x="985" y="838"/>
                  </a:cubicBezTo>
                  <a:cubicBezTo>
                    <a:pt x="985" y="838"/>
                    <a:pt x="985" y="838"/>
                    <a:pt x="985" y="845"/>
                  </a:cubicBezTo>
                  <a:cubicBezTo>
                    <a:pt x="978" y="845"/>
                    <a:pt x="978" y="845"/>
                    <a:pt x="978" y="845"/>
                  </a:cubicBezTo>
                  <a:cubicBezTo>
                    <a:pt x="978" y="845"/>
                    <a:pt x="978" y="845"/>
                    <a:pt x="978" y="845"/>
                  </a:cubicBezTo>
                  <a:cubicBezTo>
                    <a:pt x="972" y="845"/>
                    <a:pt x="972" y="845"/>
                    <a:pt x="972" y="845"/>
                  </a:cubicBezTo>
                  <a:cubicBezTo>
                    <a:pt x="972" y="845"/>
                    <a:pt x="972" y="845"/>
                    <a:pt x="972" y="845"/>
                  </a:cubicBezTo>
                  <a:cubicBezTo>
                    <a:pt x="965" y="845"/>
                    <a:pt x="965" y="845"/>
                    <a:pt x="965" y="845"/>
                  </a:cubicBezTo>
                  <a:cubicBezTo>
                    <a:pt x="965" y="845"/>
                    <a:pt x="965" y="845"/>
                    <a:pt x="965" y="845"/>
                  </a:cubicBezTo>
                  <a:cubicBezTo>
                    <a:pt x="965" y="845"/>
                    <a:pt x="965" y="845"/>
                    <a:pt x="965" y="845"/>
                  </a:cubicBezTo>
                  <a:cubicBezTo>
                    <a:pt x="959" y="845"/>
                    <a:pt x="959" y="845"/>
                    <a:pt x="959" y="845"/>
                  </a:cubicBezTo>
                  <a:cubicBezTo>
                    <a:pt x="959" y="845"/>
                    <a:pt x="959" y="845"/>
                    <a:pt x="959" y="845"/>
                  </a:cubicBezTo>
                  <a:cubicBezTo>
                    <a:pt x="952" y="845"/>
                    <a:pt x="952" y="845"/>
                    <a:pt x="952" y="845"/>
                  </a:cubicBezTo>
                  <a:cubicBezTo>
                    <a:pt x="952" y="845"/>
                    <a:pt x="952" y="845"/>
                    <a:pt x="952" y="845"/>
                  </a:cubicBezTo>
                  <a:cubicBezTo>
                    <a:pt x="952" y="845"/>
                    <a:pt x="952" y="845"/>
                    <a:pt x="946" y="845"/>
                  </a:cubicBezTo>
                  <a:cubicBezTo>
                    <a:pt x="946" y="838"/>
                    <a:pt x="946" y="838"/>
                    <a:pt x="946" y="838"/>
                  </a:cubicBezTo>
                  <a:cubicBezTo>
                    <a:pt x="946" y="838"/>
                    <a:pt x="946" y="838"/>
                    <a:pt x="946" y="838"/>
                  </a:cubicBezTo>
                  <a:cubicBezTo>
                    <a:pt x="804" y="722"/>
                    <a:pt x="804" y="722"/>
                    <a:pt x="804" y="722"/>
                  </a:cubicBezTo>
                  <a:cubicBezTo>
                    <a:pt x="51" y="1354"/>
                    <a:pt x="51" y="1354"/>
                    <a:pt x="51" y="1354"/>
                  </a:cubicBezTo>
                  <a:cubicBezTo>
                    <a:pt x="1886" y="1354"/>
                    <a:pt x="1886" y="1354"/>
                    <a:pt x="1886" y="1354"/>
                  </a:cubicBezTo>
                  <a:cubicBezTo>
                    <a:pt x="1126" y="722"/>
                    <a:pt x="1126" y="722"/>
                    <a:pt x="1126" y="722"/>
                  </a:cubicBezTo>
                  <a:cubicBezTo>
                    <a:pt x="985" y="838"/>
                    <a:pt x="985" y="838"/>
                    <a:pt x="985" y="838"/>
                  </a:cubicBezTo>
                  <a:cubicBezTo>
                    <a:pt x="985" y="838"/>
                    <a:pt x="985" y="838"/>
                    <a:pt x="985" y="838"/>
                  </a:cubicBezTo>
                  <a:close/>
                  <a:moveTo>
                    <a:pt x="0" y="39"/>
                  </a:moveTo>
                  <a:cubicBezTo>
                    <a:pt x="0" y="1316"/>
                    <a:pt x="0" y="1316"/>
                    <a:pt x="0" y="1316"/>
                  </a:cubicBezTo>
                  <a:cubicBezTo>
                    <a:pt x="759" y="684"/>
                    <a:pt x="759" y="684"/>
                    <a:pt x="759" y="68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lose/>
                  <a:moveTo>
                    <a:pt x="1171" y="684"/>
                  </a:moveTo>
                  <a:cubicBezTo>
                    <a:pt x="1931" y="1316"/>
                    <a:pt x="1931" y="1316"/>
                    <a:pt x="1931" y="1316"/>
                  </a:cubicBezTo>
                  <a:cubicBezTo>
                    <a:pt x="1931" y="39"/>
                    <a:pt x="1931" y="39"/>
                    <a:pt x="1931" y="39"/>
                  </a:cubicBezTo>
                  <a:cubicBezTo>
                    <a:pt x="1171" y="684"/>
                    <a:pt x="1171" y="684"/>
                    <a:pt x="1171" y="684"/>
                  </a:cubicBezTo>
                  <a:cubicBezTo>
                    <a:pt x="1171" y="684"/>
                    <a:pt x="1171" y="684"/>
                    <a:pt x="1171" y="68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743520" y="1710037"/>
              <a:ext cx="1470634" cy="1974359"/>
              <a:chOff x="7743520" y="1036937"/>
              <a:chExt cx="1470634" cy="1974359"/>
            </a:xfrm>
          </p:grpSpPr>
          <p:grpSp>
            <p:nvGrpSpPr>
              <p:cNvPr id="451" name="Group 450"/>
              <p:cNvGrpSpPr/>
              <p:nvPr/>
            </p:nvGrpSpPr>
            <p:grpSpPr>
              <a:xfrm>
                <a:off x="7743520" y="1036937"/>
                <a:ext cx="1470634" cy="1974359"/>
                <a:chOff x="7740650" y="1041915"/>
                <a:chExt cx="1470634" cy="1974359"/>
              </a:xfrm>
            </p:grpSpPr>
            <p:sp>
              <p:nvSpPr>
                <p:cNvPr id="450" name="Freeform 449"/>
                <p:cNvSpPr/>
                <p:nvPr/>
              </p:nvSpPr>
              <p:spPr bwMode="auto">
                <a:xfrm>
                  <a:off x="7740650" y="1044980"/>
                  <a:ext cx="1470634" cy="1971294"/>
                </a:xfrm>
                <a:custGeom>
                  <a:avLst/>
                  <a:gdLst>
                    <a:gd name="connsiteX0" fmla="*/ 0 w 1470634"/>
                    <a:gd name="connsiteY0" fmla="*/ 0 h 1971294"/>
                    <a:gd name="connsiteX1" fmla="*/ 1225530 w 1470634"/>
                    <a:gd name="connsiteY1" fmla="*/ 0 h 1971294"/>
                    <a:gd name="connsiteX2" fmla="*/ 1470634 w 1470634"/>
                    <a:gd name="connsiteY2" fmla="*/ 244431 h 1971294"/>
                    <a:gd name="connsiteX3" fmla="*/ 1470634 w 1470634"/>
                    <a:gd name="connsiteY3" fmla="*/ 1971294 h 1971294"/>
                    <a:gd name="connsiteX4" fmla="*/ 0 w 1470634"/>
                    <a:gd name="connsiteY4" fmla="*/ 1971294 h 1971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0634" h="1971294">
                      <a:moveTo>
                        <a:pt x="0" y="0"/>
                      </a:moveTo>
                      <a:lnTo>
                        <a:pt x="1225530" y="0"/>
                      </a:lnTo>
                      <a:lnTo>
                        <a:pt x="1470634" y="244431"/>
                      </a:lnTo>
                      <a:lnTo>
                        <a:pt x="1470634" y="1971294"/>
                      </a:lnTo>
                      <a:lnTo>
                        <a:pt x="0" y="1971294"/>
                      </a:ln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47" name="Right Triangle 446"/>
                <p:cNvSpPr/>
                <p:nvPr/>
              </p:nvSpPr>
              <p:spPr bwMode="auto">
                <a:xfrm rot="16200000" flipV="1">
                  <a:off x="8964977" y="1040596"/>
                  <a:ext cx="244988" cy="247625"/>
                </a:xfrm>
                <a:prstGeom prst="rtTriangle">
                  <a:avLst/>
                </a:prstGeom>
                <a:solidFill>
                  <a:srgbClr val="262626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464" name="Group 463"/>
              <p:cNvGrpSpPr/>
              <p:nvPr/>
            </p:nvGrpSpPr>
            <p:grpSpPr>
              <a:xfrm>
                <a:off x="7912042" y="1158011"/>
                <a:ext cx="1133265" cy="1611524"/>
                <a:chOff x="7912042" y="1158011"/>
                <a:chExt cx="1133265" cy="1611524"/>
              </a:xfrm>
            </p:grpSpPr>
            <p:sp>
              <p:nvSpPr>
                <p:cNvPr id="452" name="Right Bracket 451"/>
                <p:cNvSpPr/>
                <p:nvPr/>
              </p:nvSpPr>
              <p:spPr>
                <a:xfrm rot="16200000">
                  <a:off x="7955451" y="1747644"/>
                  <a:ext cx="1048681" cy="616312"/>
                </a:xfrm>
                <a:prstGeom prst="rightBracket">
                  <a:avLst>
                    <a:gd name="adj" fmla="val 0"/>
                  </a:avLst>
                </a:prstGeom>
                <a:ln w="22225" cap="sq">
                  <a:solidFill>
                    <a:schemeClr val="tx1"/>
                  </a:solidFill>
                  <a:miter lim="800000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54" name="Straight Connector 453"/>
                <p:cNvCxnSpPr>
                  <a:stCxn id="452" idx="2"/>
                </p:cNvCxnSpPr>
                <p:nvPr/>
              </p:nvCxnSpPr>
              <p:spPr>
                <a:xfrm flipH="1" flipV="1">
                  <a:off x="8478837" y="1329159"/>
                  <a:ext cx="955" cy="20230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  <a:miter lim="800000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5" name="Oval 454"/>
                <p:cNvSpPr/>
                <p:nvPr/>
              </p:nvSpPr>
              <p:spPr bwMode="auto">
                <a:xfrm>
                  <a:off x="8347075" y="1158011"/>
                  <a:ext cx="260053" cy="26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56" name="Oval 455"/>
                <p:cNvSpPr/>
                <p:nvPr/>
              </p:nvSpPr>
              <p:spPr bwMode="auto">
                <a:xfrm>
                  <a:off x="8662306" y="2509482"/>
                  <a:ext cx="260053" cy="26005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57" name="Flowchart: Decision 456"/>
                <p:cNvSpPr/>
                <p:nvPr/>
              </p:nvSpPr>
              <p:spPr bwMode="auto">
                <a:xfrm>
                  <a:off x="7912042" y="1590464"/>
                  <a:ext cx="514722" cy="257035"/>
                </a:xfrm>
                <a:prstGeom prst="flowChartDecision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58" name="Flowchart: Decision 457"/>
                <p:cNvSpPr/>
                <p:nvPr/>
              </p:nvSpPr>
              <p:spPr bwMode="auto">
                <a:xfrm>
                  <a:off x="8530585" y="1585939"/>
                  <a:ext cx="514722" cy="257035"/>
                </a:xfrm>
                <a:prstGeom prst="flowChartDecision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59" name="Flowchart: Process 458"/>
                <p:cNvSpPr/>
                <p:nvPr/>
              </p:nvSpPr>
              <p:spPr bwMode="auto">
                <a:xfrm>
                  <a:off x="7930372" y="1899614"/>
                  <a:ext cx="490676" cy="246584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60" name="Flowchart: Process 459"/>
                <p:cNvSpPr/>
                <p:nvPr/>
              </p:nvSpPr>
              <p:spPr bwMode="auto">
                <a:xfrm>
                  <a:off x="7930767" y="2272353"/>
                  <a:ext cx="490676" cy="356147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61" name="Flowchart: Process 460"/>
                <p:cNvSpPr/>
                <p:nvPr/>
              </p:nvSpPr>
              <p:spPr bwMode="auto">
                <a:xfrm>
                  <a:off x="8665048" y="1900256"/>
                  <a:ext cx="253093" cy="128569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62" name="Flowchart: Process 461"/>
                <p:cNvSpPr/>
                <p:nvPr/>
              </p:nvSpPr>
              <p:spPr bwMode="auto">
                <a:xfrm>
                  <a:off x="8548688" y="2082622"/>
                  <a:ext cx="475640" cy="128569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63" name="Flowchart: Process 462"/>
                <p:cNvSpPr/>
                <p:nvPr/>
              </p:nvSpPr>
              <p:spPr bwMode="auto">
                <a:xfrm>
                  <a:off x="8607128" y="2273633"/>
                  <a:ext cx="363651" cy="128569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</p:grpSp>
        <p:grpSp>
          <p:nvGrpSpPr>
            <p:cNvPr id="2" name="Group 1"/>
            <p:cNvGrpSpPr/>
            <p:nvPr/>
          </p:nvGrpSpPr>
          <p:grpSpPr>
            <a:xfrm>
              <a:off x="7983513" y="1945650"/>
              <a:ext cx="989927" cy="1378516"/>
              <a:chOff x="7983513" y="1272550"/>
              <a:chExt cx="989927" cy="1378516"/>
            </a:xfrm>
          </p:grpSpPr>
          <p:sp>
            <p:nvSpPr>
              <p:cNvPr id="222" name="Rectangle 221"/>
              <p:cNvSpPr/>
              <p:nvPr/>
            </p:nvSpPr>
            <p:spPr bwMode="auto">
              <a:xfrm>
                <a:off x="8052093" y="1700740"/>
                <a:ext cx="246888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31" name="Rectangle 230"/>
              <p:cNvSpPr/>
              <p:nvPr/>
            </p:nvSpPr>
            <p:spPr bwMode="auto">
              <a:xfrm>
                <a:off x="8670735" y="1701124"/>
                <a:ext cx="246888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 bwMode="auto">
              <a:xfrm>
                <a:off x="8398112" y="1272550"/>
                <a:ext cx="155448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 bwMode="auto">
              <a:xfrm>
                <a:off x="8024697" y="1979764"/>
                <a:ext cx="118872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 bwMode="auto">
              <a:xfrm>
                <a:off x="8204710" y="1979764"/>
                <a:ext cx="64008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 bwMode="auto">
              <a:xfrm>
                <a:off x="8020125" y="2042062"/>
                <a:ext cx="310896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1" name="Rectangle 240"/>
              <p:cNvSpPr/>
              <p:nvPr/>
            </p:nvSpPr>
            <p:spPr bwMode="auto">
              <a:xfrm>
                <a:off x="8736281" y="1947558"/>
                <a:ext cx="118872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2" name="Rectangle 241"/>
              <p:cNvSpPr/>
              <p:nvPr/>
            </p:nvSpPr>
            <p:spPr bwMode="auto">
              <a:xfrm>
                <a:off x="8610547" y="2132789"/>
                <a:ext cx="118872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3" name="Rectangle 242"/>
              <p:cNvSpPr/>
              <p:nvPr/>
            </p:nvSpPr>
            <p:spPr bwMode="auto">
              <a:xfrm>
                <a:off x="8790560" y="2132789"/>
                <a:ext cx="182880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8706336" y="2623634"/>
                <a:ext cx="155448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5" name="Rectangle 244"/>
              <p:cNvSpPr/>
              <p:nvPr/>
            </p:nvSpPr>
            <p:spPr bwMode="auto">
              <a:xfrm>
                <a:off x="8694281" y="2320294"/>
                <a:ext cx="182880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6" name="Rectangle 245"/>
              <p:cNvSpPr/>
              <p:nvPr/>
            </p:nvSpPr>
            <p:spPr bwMode="auto">
              <a:xfrm>
                <a:off x="7983513" y="2350850"/>
                <a:ext cx="310896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7" name="Rectangle 246"/>
              <p:cNvSpPr/>
              <p:nvPr/>
            </p:nvSpPr>
            <p:spPr bwMode="auto">
              <a:xfrm>
                <a:off x="7983513" y="2411298"/>
                <a:ext cx="182880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58" name="Rectangle 257"/>
              <p:cNvSpPr/>
              <p:nvPr/>
            </p:nvSpPr>
            <p:spPr bwMode="auto">
              <a:xfrm>
                <a:off x="8226093" y="2411298"/>
                <a:ext cx="128016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7983513" y="2474844"/>
                <a:ext cx="365760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 bwMode="auto">
              <a:xfrm>
                <a:off x="7983513" y="2534947"/>
                <a:ext cx="118872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75" name="Rectangle 274"/>
              <p:cNvSpPr/>
              <p:nvPr/>
            </p:nvSpPr>
            <p:spPr bwMode="auto">
              <a:xfrm>
                <a:off x="8169867" y="2534947"/>
                <a:ext cx="64008" cy="274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895503" y="1955025"/>
              <a:ext cx="1229051" cy="1725027"/>
              <a:chOff x="5895503" y="1281925"/>
              <a:chExt cx="1229051" cy="172502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5895503" y="1281925"/>
                <a:ext cx="1229051" cy="1725027"/>
                <a:chOff x="5895503" y="1281925"/>
                <a:chExt cx="1229051" cy="1725027"/>
              </a:xfrm>
            </p:grpSpPr>
            <p:sp>
              <p:nvSpPr>
                <p:cNvPr id="297" name="Freeform 296"/>
                <p:cNvSpPr/>
                <p:nvPr/>
              </p:nvSpPr>
              <p:spPr bwMode="auto">
                <a:xfrm>
                  <a:off x="5895503" y="1281925"/>
                  <a:ext cx="1229050" cy="1725027"/>
                </a:xfrm>
                <a:custGeom>
                  <a:avLst/>
                  <a:gdLst>
                    <a:gd name="connsiteX0" fmla="*/ 0 w 1470634"/>
                    <a:gd name="connsiteY0" fmla="*/ 0 h 1971294"/>
                    <a:gd name="connsiteX1" fmla="*/ 1225530 w 1470634"/>
                    <a:gd name="connsiteY1" fmla="*/ 0 h 1971294"/>
                    <a:gd name="connsiteX2" fmla="*/ 1470634 w 1470634"/>
                    <a:gd name="connsiteY2" fmla="*/ 244431 h 1971294"/>
                    <a:gd name="connsiteX3" fmla="*/ 1470634 w 1470634"/>
                    <a:gd name="connsiteY3" fmla="*/ 1971294 h 1971294"/>
                    <a:gd name="connsiteX4" fmla="*/ 0 w 1470634"/>
                    <a:gd name="connsiteY4" fmla="*/ 1971294 h 1971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0634" h="1971294">
                      <a:moveTo>
                        <a:pt x="0" y="0"/>
                      </a:moveTo>
                      <a:lnTo>
                        <a:pt x="1225530" y="0"/>
                      </a:lnTo>
                      <a:lnTo>
                        <a:pt x="1470634" y="244431"/>
                      </a:lnTo>
                      <a:lnTo>
                        <a:pt x="1470634" y="1971294"/>
                      </a:lnTo>
                      <a:lnTo>
                        <a:pt x="0" y="1971294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98" name="Right Triangle 297"/>
                <p:cNvSpPr/>
                <p:nvPr/>
              </p:nvSpPr>
              <p:spPr bwMode="auto">
                <a:xfrm rot="16200000" flipV="1">
                  <a:off x="6915207" y="1286954"/>
                  <a:ext cx="214376" cy="204318"/>
                </a:xfrm>
                <a:prstGeom prst="rtTriangl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5996740" y="1640587"/>
                <a:ext cx="1000052" cy="1136612"/>
                <a:chOff x="5996740" y="1640587"/>
                <a:chExt cx="1000052" cy="1136612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6265272" y="1646040"/>
                  <a:ext cx="731520" cy="87880"/>
                  <a:chOff x="6265272" y="1646040"/>
                  <a:chExt cx="731520" cy="87880"/>
                </a:xfrm>
              </p:grpSpPr>
              <p:sp>
                <p:nvSpPr>
                  <p:cNvPr id="276" name="Rectangle 275"/>
                  <p:cNvSpPr/>
                  <p:nvPr/>
                </p:nvSpPr>
                <p:spPr bwMode="auto">
                  <a:xfrm>
                    <a:off x="6265272" y="1646040"/>
                    <a:ext cx="731520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 bwMode="auto">
                  <a:xfrm>
                    <a:off x="6265272" y="1706488"/>
                    <a:ext cx="182880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 bwMode="auto">
                  <a:xfrm>
                    <a:off x="6507852" y="1706488"/>
                    <a:ext cx="246888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6265272" y="1889531"/>
                  <a:ext cx="731520" cy="87880"/>
                  <a:chOff x="6265272" y="1889531"/>
                  <a:chExt cx="731520" cy="87880"/>
                </a:xfrm>
              </p:grpSpPr>
              <p:sp>
                <p:nvSpPr>
                  <p:cNvPr id="280" name="Rectangle 279"/>
                  <p:cNvSpPr/>
                  <p:nvPr/>
                </p:nvSpPr>
                <p:spPr bwMode="auto">
                  <a:xfrm>
                    <a:off x="6265272" y="1889531"/>
                    <a:ext cx="731520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 bwMode="auto">
                  <a:xfrm>
                    <a:off x="6265272" y="1949979"/>
                    <a:ext cx="365760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6265272" y="2130746"/>
                  <a:ext cx="709184" cy="87880"/>
                  <a:chOff x="6265272" y="2130746"/>
                  <a:chExt cx="709184" cy="87880"/>
                </a:xfrm>
              </p:grpSpPr>
              <p:sp>
                <p:nvSpPr>
                  <p:cNvPr id="282" name="Rectangle 281"/>
                  <p:cNvSpPr/>
                  <p:nvPr/>
                </p:nvSpPr>
                <p:spPr bwMode="auto">
                  <a:xfrm>
                    <a:off x="6265272" y="2130746"/>
                    <a:ext cx="429768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 bwMode="auto">
                  <a:xfrm>
                    <a:off x="6265272" y="2191194"/>
                    <a:ext cx="301752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 bwMode="auto">
                  <a:xfrm>
                    <a:off x="6736712" y="2132789"/>
                    <a:ext cx="237744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6265272" y="2374770"/>
                  <a:ext cx="731520" cy="87880"/>
                  <a:chOff x="6265272" y="2374770"/>
                  <a:chExt cx="731520" cy="87880"/>
                </a:xfrm>
              </p:grpSpPr>
              <p:sp>
                <p:nvSpPr>
                  <p:cNvPr id="285" name="Rectangle 284"/>
                  <p:cNvSpPr/>
                  <p:nvPr/>
                </p:nvSpPr>
                <p:spPr bwMode="auto">
                  <a:xfrm>
                    <a:off x="6265272" y="2374770"/>
                    <a:ext cx="731520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 bwMode="auto">
                  <a:xfrm>
                    <a:off x="6265272" y="2435218"/>
                    <a:ext cx="484632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6265272" y="2623634"/>
                  <a:ext cx="731520" cy="87880"/>
                  <a:chOff x="6265272" y="2623634"/>
                  <a:chExt cx="731520" cy="87880"/>
                </a:xfrm>
              </p:grpSpPr>
              <p:sp>
                <p:nvSpPr>
                  <p:cNvPr id="287" name="Rectangle 286"/>
                  <p:cNvSpPr/>
                  <p:nvPr/>
                </p:nvSpPr>
                <p:spPr bwMode="auto">
                  <a:xfrm>
                    <a:off x="6265272" y="2623634"/>
                    <a:ext cx="731520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 bwMode="auto">
                  <a:xfrm>
                    <a:off x="6265272" y="2684082"/>
                    <a:ext cx="182880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 bwMode="auto">
                  <a:xfrm>
                    <a:off x="6501893" y="2684082"/>
                    <a:ext cx="246888" cy="2743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</p:grpSp>
            <p:sp>
              <p:nvSpPr>
                <p:cNvPr id="291" name="Rectangle 290"/>
                <p:cNvSpPr/>
                <p:nvPr/>
              </p:nvSpPr>
              <p:spPr bwMode="auto">
                <a:xfrm>
                  <a:off x="5996740" y="2131485"/>
                  <a:ext cx="154817" cy="154817"/>
                </a:xfrm>
                <a:prstGeom prst="rect">
                  <a:avLst/>
                </a:prstGeom>
                <a:solidFill>
                  <a:schemeClr val="tx1"/>
                </a:solidFill>
                <a:ln w="19050" cap="sq">
                  <a:solidFill>
                    <a:schemeClr val="accent4"/>
                  </a:solidFill>
                  <a:miter lim="800000"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93" name="Rectangle 292"/>
                <p:cNvSpPr/>
                <p:nvPr/>
              </p:nvSpPr>
              <p:spPr bwMode="auto">
                <a:xfrm>
                  <a:off x="5996740" y="2622382"/>
                  <a:ext cx="154817" cy="154817"/>
                </a:xfrm>
                <a:prstGeom prst="rect">
                  <a:avLst/>
                </a:prstGeom>
                <a:solidFill>
                  <a:schemeClr val="tx1"/>
                </a:solidFill>
                <a:ln w="19050" cap="sq">
                  <a:solidFill>
                    <a:schemeClr val="accent4"/>
                  </a:solidFill>
                  <a:miter lim="800000"/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grpSp>
              <p:nvGrpSpPr>
                <p:cNvPr id="9" name="Group 8"/>
                <p:cNvGrpSpPr/>
                <p:nvPr/>
              </p:nvGrpSpPr>
              <p:grpSpPr>
                <a:xfrm>
                  <a:off x="5996740" y="1640587"/>
                  <a:ext cx="154817" cy="154817"/>
                  <a:chOff x="5996740" y="1640587"/>
                  <a:chExt cx="154817" cy="154817"/>
                </a:xfrm>
              </p:grpSpPr>
              <p:sp>
                <p:nvSpPr>
                  <p:cNvPr id="3" name="Rectangle 2"/>
                  <p:cNvSpPr/>
                  <p:nvPr/>
                </p:nvSpPr>
                <p:spPr bwMode="auto">
                  <a:xfrm>
                    <a:off x="5996740" y="1640587"/>
                    <a:ext cx="154817" cy="154817"/>
                  </a:xfrm>
                  <a:prstGeom prst="rect">
                    <a:avLst/>
                  </a:prstGeom>
                  <a:solidFill>
                    <a:schemeClr val="tx1"/>
                  </a:solidFill>
                  <a:ln w="19050" cap="sq">
                    <a:solidFill>
                      <a:schemeClr val="accent4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8" name="Freeform 5"/>
                  <p:cNvSpPr>
                    <a:spLocks/>
                  </p:cNvSpPr>
                  <p:nvPr/>
                </p:nvSpPr>
                <p:spPr bwMode="auto">
                  <a:xfrm>
                    <a:off x="6014932" y="1667864"/>
                    <a:ext cx="113315" cy="100262"/>
                  </a:xfrm>
                  <a:custGeom>
                    <a:avLst/>
                    <a:gdLst>
                      <a:gd name="T0" fmla="*/ 3976 w 3976"/>
                      <a:gd name="T1" fmla="*/ 580 h 3518"/>
                      <a:gd name="T2" fmla="*/ 3226 w 3976"/>
                      <a:gd name="T3" fmla="*/ 0 h 3518"/>
                      <a:gd name="T4" fmla="*/ 1515 w 3976"/>
                      <a:gd name="T5" fmla="*/ 2235 h 3518"/>
                      <a:gd name="T6" fmla="*/ 540 w 3976"/>
                      <a:gd name="T7" fmla="*/ 1484 h 3518"/>
                      <a:gd name="T8" fmla="*/ 0 w 3976"/>
                      <a:gd name="T9" fmla="*/ 2190 h 3518"/>
                      <a:gd name="T10" fmla="*/ 1728 w 3976"/>
                      <a:gd name="T11" fmla="*/ 3518 h 3518"/>
                      <a:gd name="T12" fmla="*/ 2267 w 3976"/>
                      <a:gd name="T13" fmla="*/ 2815 h 3518"/>
                      <a:gd name="T14" fmla="*/ 2267 w 3976"/>
                      <a:gd name="T15" fmla="*/ 2815 h 3518"/>
                      <a:gd name="T16" fmla="*/ 3976 w 3976"/>
                      <a:gd name="T17" fmla="*/ 580 h 3518"/>
                      <a:gd name="T18" fmla="*/ 3976 w 3976"/>
                      <a:gd name="T19" fmla="*/ 580 h 3518"/>
                      <a:gd name="T20" fmla="*/ 3976 w 3976"/>
                      <a:gd name="T21" fmla="*/ 580 h 35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976" h="3518">
                        <a:moveTo>
                          <a:pt x="3976" y="580"/>
                        </a:moveTo>
                        <a:lnTo>
                          <a:pt x="3226" y="0"/>
                        </a:lnTo>
                        <a:lnTo>
                          <a:pt x="1515" y="2235"/>
                        </a:lnTo>
                        <a:lnTo>
                          <a:pt x="540" y="1484"/>
                        </a:lnTo>
                        <a:lnTo>
                          <a:pt x="0" y="2190"/>
                        </a:lnTo>
                        <a:lnTo>
                          <a:pt x="1728" y="3518"/>
                        </a:lnTo>
                        <a:lnTo>
                          <a:pt x="2267" y="2815"/>
                        </a:lnTo>
                        <a:lnTo>
                          <a:pt x="2267" y="2815"/>
                        </a:lnTo>
                        <a:lnTo>
                          <a:pt x="3976" y="580"/>
                        </a:lnTo>
                        <a:lnTo>
                          <a:pt x="3976" y="580"/>
                        </a:lnTo>
                        <a:lnTo>
                          <a:pt x="3976" y="58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5996740" y="1886036"/>
                  <a:ext cx="154817" cy="154817"/>
                  <a:chOff x="5996740" y="1886036"/>
                  <a:chExt cx="154817" cy="154817"/>
                </a:xfrm>
              </p:grpSpPr>
              <p:sp>
                <p:nvSpPr>
                  <p:cNvPr id="290" name="Rectangle 289"/>
                  <p:cNvSpPr/>
                  <p:nvPr/>
                </p:nvSpPr>
                <p:spPr bwMode="auto">
                  <a:xfrm>
                    <a:off x="5996740" y="1886036"/>
                    <a:ext cx="154817" cy="154817"/>
                  </a:xfrm>
                  <a:prstGeom prst="rect">
                    <a:avLst/>
                  </a:prstGeom>
                  <a:solidFill>
                    <a:schemeClr val="tx1"/>
                  </a:solidFill>
                  <a:ln w="19050" cap="sq">
                    <a:solidFill>
                      <a:schemeClr val="accent4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294" name="Freeform 5"/>
                  <p:cNvSpPr>
                    <a:spLocks/>
                  </p:cNvSpPr>
                  <p:nvPr/>
                </p:nvSpPr>
                <p:spPr bwMode="auto">
                  <a:xfrm>
                    <a:off x="6017491" y="1913313"/>
                    <a:ext cx="113315" cy="100262"/>
                  </a:xfrm>
                  <a:custGeom>
                    <a:avLst/>
                    <a:gdLst>
                      <a:gd name="T0" fmla="*/ 3976 w 3976"/>
                      <a:gd name="T1" fmla="*/ 580 h 3518"/>
                      <a:gd name="T2" fmla="*/ 3226 w 3976"/>
                      <a:gd name="T3" fmla="*/ 0 h 3518"/>
                      <a:gd name="T4" fmla="*/ 1515 w 3976"/>
                      <a:gd name="T5" fmla="*/ 2235 h 3518"/>
                      <a:gd name="T6" fmla="*/ 540 w 3976"/>
                      <a:gd name="T7" fmla="*/ 1484 h 3518"/>
                      <a:gd name="T8" fmla="*/ 0 w 3976"/>
                      <a:gd name="T9" fmla="*/ 2190 h 3518"/>
                      <a:gd name="T10" fmla="*/ 1728 w 3976"/>
                      <a:gd name="T11" fmla="*/ 3518 h 3518"/>
                      <a:gd name="T12" fmla="*/ 2267 w 3976"/>
                      <a:gd name="T13" fmla="*/ 2815 h 3518"/>
                      <a:gd name="T14" fmla="*/ 2267 w 3976"/>
                      <a:gd name="T15" fmla="*/ 2815 h 3518"/>
                      <a:gd name="T16" fmla="*/ 3976 w 3976"/>
                      <a:gd name="T17" fmla="*/ 580 h 3518"/>
                      <a:gd name="T18" fmla="*/ 3976 w 3976"/>
                      <a:gd name="T19" fmla="*/ 580 h 3518"/>
                      <a:gd name="T20" fmla="*/ 3976 w 3976"/>
                      <a:gd name="T21" fmla="*/ 580 h 35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976" h="3518">
                        <a:moveTo>
                          <a:pt x="3976" y="580"/>
                        </a:moveTo>
                        <a:lnTo>
                          <a:pt x="3226" y="0"/>
                        </a:lnTo>
                        <a:lnTo>
                          <a:pt x="1515" y="2235"/>
                        </a:lnTo>
                        <a:lnTo>
                          <a:pt x="540" y="1484"/>
                        </a:lnTo>
                        <a:lnTo>
                          <a:pt x="0" y="2190"/>
                        </a:lnTo>
                        <a:lnTo>
                          <a:pt x="1728" y="3518"/>
                        </a:lnTo>
                        <a:lnTo>
                          <a:pt x="2267" y="2815"/>
                        </a:lnTo>
                        <a:lnTo>
                          <a:pt x="2267" y="2815"/>
                        </a:lnTo>
                        <a:lnTo>
                          <a:pt x="3976" y="580"/>
                        </a:lnTo>
                        <a:lnTo>
                          <a:pt x="3976" y="580"/>
                        </a:lnTo>
                        <a:lnTo>
                          <a:pt x="3976" y="58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5996740" y="2376934"/>
                  <a:ext cx="154817" cy="154817"/>
                  <a:chOff x="5996740" y="2376934"/>
                  <a:chExt cx="154817" cy="154817"/>
                </a:xfrm>
              </p:grpSpPr>
              <p:sp>
                <p:nvSpPr>
                  <p:cNvPr id="292" name="Rectangle 291"/>
                  <p:cNvSpPr/>
                  <p:nvPr/>
                </p:nvSpPr>
                <p:spPr bwMode="auto">
                  <a:xfrm>
                    <a:off x="5996740" y="2376934"/>
                    <a:ext cx="154817" cy="154817"/>
                  </a:xfrm>
                  <a:prstGeom prst="rect">
                    <a:avLst/>
                  </a:prstGeom>
                  <a:solidFill>
                    <a:schemeClr val="tx1"/>
                  </a:solidFill>
                  <a:ln w="19050" cap="sq">
                    <a:solidFill>
                      <a:schemeClr val="accent4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  <p:sp>
                <p:nvSpPr>
                  <p:cNvPr id="295" name="Freeform 5"/>
                  <p:cNvSpPr>
                    <a:spLocks/>
                  </p:cNvSpPr>
                  <p:nvPr/>
                </p:nvSpPr>
                <p:spPr bwMode="auto">
                  <a:xfrm>
                    <a:off x="6017491" y="2404211"/>
                    <a:ext cx="113315" cy="100262"/>
                  </a:xfrm>
                  <a:custGeom>
                    <a:avLst/>
                    <a:gdLst>
                      <a:gd name="T0" fmla="*/ 3976 w 3976"/>
                      <a:gd name="T1" fmla="*/ 580 h 3518"/>
                      <a:gd name="T2" fmla="*/ 3226 w 3976"/>
                      <a:gd name="T3" fmla="*/ 0 h 3518"/>
                      <a:gd name="T4" fmla="*/ 1515 w 3976"/>
                      <a:gd name="T5" fmla="*/ 2235 h 3518"/>
                      <a:gd name="T6" fmla="*/ 540 w 3976"/>
                      <a:gd name="T7" fmla="*/ 1484 h 3518"/>
                      <a:gd name="T8" fmla="*/ 0 w 3976"/>
                      <a:gd name="T9" fmla="*/ 2190 h 3518"/>
                      <a:gd name="T10" fmla="*/ 1728 w 3976"/>
                      <a:gd name="T11" fmla="*/ 3518 h 3518"/>
                      <a:gd name="T12" fmla="*/ 2267 w 3976"/>
                      <a:gd name="T13" fmla="*/ 2815 h 3518"/>
                      <a:gd name="T14" fmla="*/ 2267 w 3976"/>
                      <a:gd name="T15" fmla="*/ 2815 h 3518"/>
                      <a:gd name="T16" fmla="*/ 3976 w 3976"/>
                      <a:gd name="T17" fmla="*/ 580 h 3518"/>
                      <a:gd name="T18" fmla="*/ 3976 w 3976"/>
                      <a:gd name="T19" fmla="*/ 580 h 3518"/>
                      <a:gd name="T20" fmla="*/ 3976 w 3976"/>
                      <a:gd name="T21" fmla="*/ 580 h 35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976" h="3518">
                        <a:moveTo>
                          <a:pt x="3976" y="580"/>
                        </a:moveTo>
                        <a:lnTo>
                          <a:pt x="3226" y="0"/>
                        </a:lnTo>
                        <a:lnTo>
                          <a:pt x="1515" y="2235"/>
                        </a:lnTo>
                        <a:lnTo>
                          <a:pt x="540" y="1484"/>
                        </a:lnTo>
                        <a:lnTo>
                          <a:pt x="0" y="2190"/>
                        </a:lnTo>
                        <a:lnTo>
                          <a:pt x="1728" y="3518"/>
                        </a:lnTo>
                        <a:lnTo>
                          <a:pt x="2267" y="2815"/>
                        </a:lnTo>
                        <a:lnTo>
                          <a:pt x="2267" y="2815"/>
                        </a:lnTo>
                        <a:lnTo>
                          <a:pt x="3976" y="580"/>
                        </a:lnTo>
                        <a:lnTo>
                          <a:pt x="3976" y="580"/>
                        </a:lnTo>
                        <a:lnTo>
                          <a:pt x="3976" y="58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54933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9" y="295274"/>
            <a:ext cx="7315199" cy="91757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498062" cy="2597634"/>
          </a:xfrm>
        </p:spPr>
        <p:txBody>
          <a:bodyPr/>
          <a:lstStyle/>
          <a:p>
            <a:pPr marL="690563">
              <a:lnSpc>
                <a:spcPct val="150000"/>
              </a:lnSpc>
            </a:pPr>
            <a:r>
              <a:rPr lang="en-US" sz="3200" dirty="0"/>
              <a:t>Intro the add-in model</a:t>
            </a:r>
          </a:p>
          <a:p>
            <a:pPr marL="690563">
              <a:lnSpc>
                <a:spcPct val="150000"/>
              </a:lnSpc>
            </a:pPr>
            <a:r>
              <a:rPr lang="en-US" sz="3200" dirty="0"/>
              <a:t>Office add-ins</a:t>
            </a:r>
          </a:p>
          <a:p>
            <a:pPr marL="690563">
              <a:lnSpc>
                <a:spcPct val="150000"/>
              </a:lnSpc>
            </a:pPr>
            <a:r>
              <a:rPr lang="en-US" sz="3200" dirty="0"/>
              <a:t>Getting started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580" y="2381971"/>
            <a:ext cx="364194" cy="364194"/>
            <a:chOff x="457580" y="2341896"/>
            <a:chExt cx="364194" cy="364194"/>
          </a:xfrm>
        </p:grpSpPr>
        <p:sp>
          <p:nvSpPr>
            <p:cNvPr id="6" name="Oval 5"/>
            <p:cNvSpPr/>
            <p:nvPr/>
          </p:nvSpPr>
          <p:spPr bwMode="auto">
            <a:xfrm>
              <a:off x="457580" y="2341896"/>
              <a:ext cx="364194" cy="364194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ight Arrow 6"/>
            <p:cNvSpPr/>
            <p:nvPr/>
          </p:nvSpPr>
          <p:spPr bwMode="auto">
            <a:xfrm>
              <a:off x="548238" y="2432554"/>
              <a:ext cx="206618" cy="182878"/>
            </a:xfrm>
            <a:prstGeom prst="rightArrow">
              <a:avLst>
                <a:gd name="adj1" fmla="val 50000"/>
                <a:gd name="adj2" fmla="val 39583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7580" y="1567373"/>
            <a:ext cx="364194" cy="364194"/>
            <a:chOff x="457580" y="2341896"/>
            <a:chExt cx="364194" cy="364194"/>
          </a:xfrm>
        </p:grpSpPr>
        <p:sp>
          <p:nvSpPr>
            <p:cNvPr id="10" name="Oval 9"/>
            <p:cNvSpPr/>
            <p:nvPr/>
          </p:nvSpPr>
          <p:spPr bwMode="auto">
            <a:xfrm>
              <a:off x="457580" y="2341896"/>
              <a:ext cx="364194" cy="364194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" name="Right Arrow 10"/>
            <p:cNvSpPr/>
            <p:nvPr/>
          </p:nvSpPr>
          <p:spPr bwMode="auto">
            <a:xfrm>
              <a:off x="548238" y="2432554"/>
              <a:ext cx="206618" cy="182878"/>
            </a:xfrm>
            <a:prstGeom prst="rightArrow">
              <a:avLst>
                <a:gd name="adj1" fmla="val 50000"/>
                <a:gd name="adj2" fmla="val 39583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7580" y="3196569"/>
            <a:ext cx="364194" cy="364194"/>
            <a:chOff x="457580" y="2341896"/>
            <a:chExt cx="364194" cy="364194"/>
          </a:xfrm>
        </p:grpSpPr>
        <p:sp>
          <p:nvSpPr>
            <p:cNvPr id="13" name="Oval 12"/>
            <p:cNvSpPr/>
            <p:nvPr/>
          </p:nvSpPr>
          <p:spPr bwMode="auto">
            <a:xfrm>
              <a:off x="457580" y="2341896"/>
              <a:ext cx="364194" cy="364194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Right Arrow 13"/>
            <p:cNvSpPr/>
            <p:nvPr/>
          </p:nvSpPr>
          <p:spPr bwMode="auto">
            <a:xfrm>
              <a:off x="548238" y="2432554"/>
              <a:ext cx="206618" cy="182878"/>
            </a:xfrm>
            <a:prstGeom prst="rightArrow">
              <a:avLst>
                <a:gd name="adj1" fmla="val 50000"/>
                <a:gd name="adj2" fmla="val 39583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5" name="Freeform 14"/>
          <p:cNvSpPr>
            <a:spLocks noChangeAspect="1" noEditPoints="1"/>
          </p:cNvSpPr>
          <p:nvPr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8631238" y="2176463"/>
            <a:ext cx="2369766" cy="15544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74638" y="1212850"/>
            <a:ext cx="11612561" cy="2794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Getting Started with Office add-ins</a:t>
            </a:r>
            <a:endParaRPr lang="en-US" sz="3200" dirty="0"/>
          </a:p>
          <a:p>
            <a:pPr marL="0" indent="0">
              <a:buNone/>
            </a:pPr>
            <a:r>
              <a:rPr lang="en-US" sz="3200" dirty="0">
                <a:hlinkClick r:id="rId3"/>
              </a:rPr>
              <a:t>Office add-in Code Samples</a:t>
            </a:r>
            <a:r>
              <a:rPr lang="en-US" sz="3200" dirty="0"/>
              <a:t>  </a:t>
            </a:r>
          </a:p>
          <a:p>
            <a:pPr marL="0" indent="0">
              <a:buNone/>
            </a:pPr>
            <a:r>
              <a:rPr lang="en-US" sz="3200" dirty="0">
                <a:hlinkClick r:id="rId4"/>
              </a:rPr>
              <a:t>Office add-in Training videos &amp; hands on labs </a:t>
            </a:r>
            <a:endParaRPr lang="en-US" sz="3200" dirty="0"/>
          </a:p>
          <a:p>
            <a:pPr marL="0" indent="0">
              <a:buNone/>
            </a:pPr>
            <a:r>
              <a:rPr lang="en-US" sz="3200" dirty="0">
                <a:hlinkClick r:id="rId5"/>
              </a:rPr>
              <a:t>Office add-in Snack videos</a:t>
            </a:r>
            <a:endParaRPr lang="en-US" sz="3200" dirty="0"/>
          </a:p>
          <a:p>
            <a:pPr marL="0" indent="0">
              <a:buNone/>
            </a:pPr>
            <a:r>
              <a:rPr lang="en-US" sz="3200" dirty="0">
                <a:hlinkClick r:id="rId6"/>
              </a:rPr>
              <a:t>Office add-in documentation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8595651" y="2113047"/>
            <a:ext cx="4084253" cy="5486900"/>
            <a:chOff x="7841294" y="1339954"/>
            <a:chExt cx="4004533" cy="5379802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8880534" y="3979625"/>
              <a:ext cx="1732066" cy="1738997"/>
            </a:xfrm>
            <a:custGeom>
              <a:avLst/>
              <a:gdLst>
                <a:gd name="T0" fmla="*/ 22 w 179"/>
                <a:gd name="T1" fmla="*/ 79 h 179"/>
                <a:gd name="T2" fmla="*/ 101 w 179"/>
                <a:gd name="T3" fmla="*/ 157 h 179"/>
                <a:gd name="T4" fmla="*/ 179 w 179"/>
                <a:gd name="T5" fmla="*/ 157 h 179"/>
                <a:gd name="T6" fmla="*/ 22 w 179"/>
                <a:gd name="T7" fmla="*/ 0 h 179"/>
                <a:gd name="T8" fmla="*/ 22 w 179"/>
                <a:gd name="T9" fmla="*/ 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9">
                  <a:moveTo>
                    <a:pt x="22" y="79"/>
                  </a:moveTo>
                  <a:cubicBezTo>
                    <a:pt x="101" y="157"/>
                    <a:pt x="101" y="157"/>
                    <a:pt x="101" y="157"/>
                  </a:cubicBezTo>
                  <a:cubicBezTo>
                    <a:pt x="122" y="179"/>
                    <a:pt x="158" y="179"/>
                    <a:pt x="179" y="157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22"/>
                    <a:pt x="0" y="57"/>
                    <a:pt x="22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dirty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9095308" y="3764847"/>
              <a:ext cx="1732066" cy="1738997"/>
            </a:xfrm>
            <a:custGeom>
              <a:avLst/>
              <a:gdLst>
                <a:gd name="T0" fmla="*/ 157 w 179"/>
                <a:gd name="T1" fmla="*/ 100 h 179"/>
                <a:gd name="T2" fmla="*/ 79 w 179"/>
                <a:gd name="T3" fmla="*/ 22 h 179"/>
                <a:gd name="T4" fmla="*/ 0 w 179"/>
                <a:gd name="T5" fmla="*/ 22 h 179"/>
                <a:gd name="T6" fmla="*/ 157 w 179"/>
                <a:gd name="T7" fmla="*/ 179 h 179"/>
                <a:gd name="T8" fmla="*/ 157 w 179"/>
                <a:gd name="T9" fmla="*/ 10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9">
                  <a:moveTo>
                    <a:pt x="157" y="100"/>
                  </a:moveTo>
                  <a:cubicBezTo>
                    <a:pt x="79" y="22"/>
                    <a:pt x="79" y="22"/>
                    <a:pt x="79" y="22"/>
                  </a:cubicBezTo>
                  <a:cubicBezTo>
                    <a:pt x="57" y="0"/>
                    <a:pt x="22" y="0"/>
                    <a:pt x="0" y="22"/>
                  </a:cubicBezTo>
                  <a:cubicBezTo>
                    <a:pt x="157" y="179"/>
                    <a:pt x="157" y="179"/>
                    <a:pt x="157" y="179"/>
                  </a:cubicBezTo>
                  <a:cubicBezTo>
                    <a:pt x="179" y="157"/>
                    <a:pt x="179" y="122"/>
                    <a:pt x="157" y="10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dirty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10432465" y="1901146"/>
              <a:ext cx="651257" cy="1316370"/>
            </a:xfrm>
            <a:custGeom>
              <a:avLst/>
              <a:gdLst>
                <a:gd name="T0" fmla="*/ 65 w 67"/>
                <a:gd name="T1" fmla="*/ 0 h 135"/>
                <a:gd name="T2" fmla="*/ 1 w 67"/>
                <a:gd name="T3" fmla="*/ 0 h 135"/>
                <a:gd name="T4" fmla="*/ 0 w 67"/>
                <a:gd name="T5" fmla="*/ 2 h 135"/>
                <a:gd name="T6" fmla="*/ 0 w 67"/>
                <a:gd name="T7" fmla="*/ 28 h 135"/>
                <a:gd name="T8" fmla="*/ 0 w 67"/>
                <a:gd name="T9" fmla="*/ 30 h 135"/>
                <a:gd name="T10" fmla="*/ 0 w 67"/>
                <a:gd name="T11" fmla="*/ 134 h 135"/>
                <a:gd name="T12" fmla="*/ 1 w 67"/>
                <a:gd name="T13" fmla="*/ 135 h 135"/>
                <a:gd name="T14" fmla="*/ 65 w 67"/>
                <a:gd name="T15" fmla="*/ 135 h 135"/>
                <a:gd name="T16" fmla="*/ 67 w 67"/>
                <a:gd name="T17" fmla="*/ 134 h 135"/>
                <a:gd name="T18" fmla="*/ 67 w 67"/>
                <a:gd name="T19" fmla="*/ 30 h 135"/>
                <a:gd name="T20" fmla="*/ 67 w 67"/>
                <a:gd name="T21" fmla="*/ 28 h 135"/>
                <a:gd name="T22" fmla="*/ 67 w 67"/>
                <a:gd name="T23" fmla="*/ 2 h 135"/>
                <a:gd name="T24" fmla="*/ 65 w 67"/>
                <a:gd name="T25" fmla="*/ 0 h 135"/>
                <a:gd name="T26" fmla="*/ 8 w 67"/>
                <a:gd name="T27" fmla="*/ 21 h 135"/>
                <a:gd name="T28" fmla="*/ 8 w 67"/>
                <a:gd name="T29" fmla="*/ 14 h 135"/>
                <a:gd name="T30" fmla="*/ 9 w 67"/>
                <a:gd name="T31" fmla="*/ 13 h 135"/>
                <a:gd name="T32" fmla="*/ 57 w 67"/>
                <a:gd name="T33" fmla="*/ 13 h 135"/>
                <a:gd name="T34" fmla="*/ 59 w 67"/>
                <a:gd name="T35" fmla="*/ 14 h 135"/>
                <a:gd name="T36" fmla="*/ 59 w 67"/>
                <a:gd name="T37" fmla="*/ 21 h 135"/>
                <a:gd name="T38" fmla="*/ 57 w 67"/>
                <a:gd name="T39" fmla="*/ 23 h 135"/>
                <a:gd name="T40" fmla="*/ 9 w 67"/>
                <a:gd name="T41" fmla="*/ 23 h 135"/>
                <a:gd name="T42" fmla="*/ 8 w 67"/>
                <a:gd name="T43" fmla="*/ 21 h 135"/>
                <a:gd name="T44" fmla="*/ 53 w 67"/>
                <a:gd name="T45" fmla="*/ 64 h 135"/>
                <a:gd name="T46" fmla="*/ 49 w 67"/>
                <a:gd name="T47" fmla="*/ 59 h 135"/>
                <a:gd name="T48" fmla="*/ 53 w 67"/>
                <a:gd name="T49" fmla="*/ 55 h 135"/>
                <a:gd name="T50" fmla="*/ 58 w 67"/>
                <a:gd name="T51" fmla="*/ 59 h 135"/>
                <a:gd name="T52" fmla="*/ 53 w 67"/>
                <a:gd name="T53" fmla="*/ 64 h 135"/>
                <a:gd name="T54" fmla="*/ 53 w 67"/>
                <a:gd name="T55" fmla="*/ 49 h 135"/>
                <a:gd name="T56" fmla="*/ 47 w 67"/>
                <a:gd name="T57" fmla="*/ 43 h 135"/>
                <a:gd name="T58" fmla="*/ 53 w 67"/>
                <a:gd name="T59" fmla="*/ 37 h 135"/>
                <a:gd name="T60" fmla="*/ 60 w 67"/>
                <a:gd name="T61" fmla="*/ 43 h 135"/>
                <a:gd name="T62" fmla="*/ 53 w 67"/>
                <a:gd name="T63" fmla="*/ 4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" h="135">
                  <a:moveTo>
                    <a:pt x="65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5"/>
                    <a:pt x="0" y="135"/>
                    <a:pt x="1" y="135"/>
                  </a:cubicBezTo>
                  <a:cubicBezTo>
                    <a:pt x="65" y="135"/>
                    <a:pt x="65" y="135"/>
                    <a:pt x="65" y="135"/>
                  </a:cubicBezTo>
                  <a:cubicBezTo>
                    <a:pt x="66" y="135"/>
                    <a:pt x="67" y="135"/>
                    <a:pt x="67" y="134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1"/>
                    <a:pt x="66" y="0"/>
                    <a:pt x="65" y="0"/>
                  </a:cubicBezTo>
                  <a:close/>
                  <a:moveTo>
                    <a:pt x="8" y="21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3"/>
                    <a:pt x="59" y="14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2"/>
                    <a:pt x="58" y="23"/>
                    <a:pt x="57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2"/>
                    <a:pt x="8" y="21"/>
                  </a:cubicBezTo>
                  <a:close/>
                  <a:moveTo>
                    <a:pt x="53" y="64"/>
                  </a:moveTo>
                  <a:cubicBezTo>
                    <a:pt x="51" y="64"/>
                    <a:pt x="49" y="62"/>
                    <a:pt x="49" y="59"/>
                  </a:cubicBezTo>
                  <a:cubicBezTo>
                    <a:pt x="49" y="57"/>
                    <a:pt x="51" y="55"/>
                    <a:pt x="53" y="55"/>
                  </a:cubicBezTo>
                  <a:cubicBezTo>
                    <a:pt x="56" y="55"/>
                    <a:pt x="58" y="57"/>
                    <a:pt x="58" y="59"/>
                  </a:cubicBezTo>
                  <a:cubicBezTo>
                    <a:pt x="58" y="62"/>
                    <a:pt x="56" y="64"/>
                    <a:pt x="53" y="64"/>
                  </a:cubicBezTo>
                  <a:close/>
                  <a:moveTo>
                    <a:pt x="53" y="49"/>
                  </a:moveTo>
                  <a:cubicBezTo>
                    <a:pt x="50" y="49"/>
                    <a:pt x="47" y="46"/>
                    <a:pt x="47" y="43"/>
                  </a:cubicBezTo>
                  <a:cubicBezTo>
                    <a:pt x="47" y="39"/>
                    <a:pt x="50" y="37"/>
                    <a:pt x="53" y="37"/>
                  </a:cubicBezTo>
                  <a:cubicBezTo>
                    <a:pt x="57" y="37"/>
                    <a:pt x="60" y="39"/>
                    <a:pt x="60" y="43"/>
                  </a:cubicBezTo>
                  <a:cubicBezTo>
                    <a:pt x="60" y="46"/>
                    <a:pt x="57" y="49"/>
                    <a:pt x="53" y="4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dirty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/>
          </p:nvSpPr>
          <p:spPr bwMode="auto">
            <a:xfrm>
              <a:off x="7841294" y="1339954"/>
              <a:ext cx="2445675" cy="1877562"/>
            </a:xfrm>
            <a:custGeom>
              <a:avLst/>
              <a:gdLst>
                <a:gd name="T0" fmla="*/ 244 w 252"/>
                <a:gd name="T1" fmla="*/ 0 h 193"/>
                <a:gd name="T2" fmla="*/ 8 w 252"/>
                <a:gd name="T3" fmla="*/ 0 h 193"/>
                <a:gd name="T4" fmla="*/ 0 w 252"/>
                <a:gd name="T5" fmla="*/ 7 h 193"/>
                <a:gd name="T6" fmla="*/ 0 w 252"/>
                <a:gd name="T7" fmla="*/ 161 h 193"/>
                <a:gd name="T8" fmla="*/ 8 w 252"/>
                <a:gd name="T9" fmla="*/ 168 h 193"/>
                <a:gd name="T10" fmla="*/ 86 w 252"/>
                <a:gd name="T11" fmla="*/ 168 h 193"/>
                <a:gd name="T12" fmla="*/ 86 w 252"/>
                <a:gd name="T13" fmla="*/ 179 h 193"/>
                <a:gd name="T14" fmla="*/ 69 w 252"/>
                <a:gd name="T15" fmla="*/ 193 h 193"/>
                <a:gd name="T16" fmla="*/ 188 w 252"/>
                <a:gd name="T17" fmla="*/ 193 h 193"/>
                <a:gd name="T18" fmla="*/ 171 w 252"/>
                <a:gd name="T19" fmla="*/ 179 h 193"/>
                <a:gd name="T20" fmla="*/ 171 w 252"/>
                <a:gd name="T21" fmla="*/ 168 h 193"/>
                <a:gd name="T22" fmla="*/ 244 w 252"/>
                <a:gd name="T23" fmla="*/ 168 h 193"/>
                <a:gd name="T24" fmla="*/ 252 w 252"/>
                <a:gd name="T25" fmla="*/ 161 h 193"/>
                <a:gd name="T26" fmla="*/ 252 w 252"/>
                <a:gd name="T27" fmla="*/ 7 h 193"/>
                <a:gd name="T28" fmla="*/ 244 w 252"/>
                <a:gd name="T29" fmla="*/ 0 h 193"/>
                <a:gd name="T30" fmla="*/ 238 w 252"/>
                <a:gd name="T31" fmla="*/ 149 h 193"/>
                <a:gd name="T32" fmla="*/ 231 w 252"/>
                <a:gd name="T33" fmla="*/ 155 h 193"/>
                <a:gd name="T34" fmla="*/ 22 w 252"/>
                <a:gd name="T35" fmla="*/ 155 h 193"/>
                <a:gd name="T36" fmla="*/ 15 w 252"/>
                <a:gd name="T37" fmla="*/ 149 h 193"/>
                <a:gd name="T38" fmla="*/ 15 w 252"/>
                <a:gd name="T39" fmla="*/ 19 h 193"/>
                <a:gd name="T40" fmla="*/ 22 w 252"/>
                <a:gd name="T41" fmla="*/ 13 h 193"/>
                <a:gd name="T42" fmla="*/ 231 w 252"/>
                <a:gd name="T43" fmla="*/ 13 h 193"/>
                <a:gd name="T44" fmla="*/ 238 w 252"/>
                <a:gd name="T45" fmla="*/ 19 h 193"/>
                <a:gd name="T46" fmla="*/ 238 w 252"/>
                <a:gd name="T47" fmla="*/ 149 h 193"/>
                <a:gd name="T48" fmla="*/ 238 w 252"/>
                <a:gd name="T49" fmla="*/ 149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2" h="193">
                  <a:moveTo>
                    <a:pt x="24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5"/>
                    <a:pt x="4" y="168"/>
                    <a:pt x="8" y="168"/>
                  </a:cubicBezTo>
                  <a:cubicBezTo>
                    <a:pt x="86" y="168"/>
                    <a:pt x="86" y="168"/>
                    <a:pt x="86" y="168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188" y="193"/>
                    <a:pt x="188" y="193"/>
                    <a:pt x="188" y="193"/>
                  </a:cubicBezTo>
                  <a:cubicBezTo>
                    <a:pt x="171" y="179"/>
                    <a:pt x="171" y="179"/>
                    <a:pt x="171" y="179"/>
                  </a:cubicBezTo>
                  <a:cubicBezTo>
                    <a:pt x="171" y="168"/>
                    <a:pt x="171" y="168"/>
                    <a:pt x="171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9" y="168"/>
                    <a:pt x="252" y="165"/>
                    <a:pt x="252" y="161"/>
                  </a:cubicBezTo>
                  <a:cubicBezTo>
                    <a:pt x="252" y="7"/>
                    <a:pt x="252" y="7"/>
                    <a:pt x="252" y="7"/>
                  </a:cubicBezTo>
                  <a:cubicBezTo>
                    <a:pt x="252" y="3"/>
                    <a:pt x="249" y="0"/>
                    <a:pt x="244" y="0"/>
                  </a:cubicBezTo>
                  <a:close/>
                  <a:moveTo>
                    <a:pt x="238" y="149"/>
                  </a:moveTo>
                  <a:cubicBezTo>
                    <a:pt x="238" y="153"/>
                    <a:pt x="235" y="155"/>
                    <a:pt x="231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18" y="155"/>
                    <a:pt x="15" y="153"/>
                    <a:pt x="15" y="14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5"/>
                    <a:pt x="18" y="13"/>
                    <a:pt x="22" y="13"/>
                  </a:cubicBezTo>
                  <a:cubicBezTo>
                    <a:pt x="231" y="13"/>
                    <a:pt x="231" y="13"/>
                    <a:pt x="231" y="13"/>
                  </a:cubicBezTo>
                  <a:cubicBezTo>
                    <a:pt x="235" y="13"/>
                    <a:pt x="238" y="15"/>
                    <a:pt x="238" y="19"/>
                  </a:cubicBezTo>
                  <a:cubicBezTo>
                    <a:pt x="238" y="149"/>
                    <a:pt x="238" y="149"/>
                    <a:pt x="238" y="149"/>
                  </a:cubicBezTo>
                  <a:cubicBezTo>
                    <a:pt x="238" y="149"/>
                    <a:pt x="238" y="149"/>
                    <a:pt x="238" y="14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dirty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10404748" y="5285603"/>
              <a:ext cx="1441079" cy="1434153"/>
            </a:xfrm>
            <a:custGeom>
              <a:avLst/>
              <a:gdLst>
                <a:gd name="T0" fmla="*/ 208 w 208"/>
                <a:gd name="T1" fmla="*/ 97 h 207"/>
                <a:gd name="T2" fmla="*/ 96 w 208"/>
                <a:gd name="T3" fmla="*/ 207 h 207"/>
                <a:gd name="T4" fmla="*/ 0 w 208"/>
                <a:gd name="T5" fmla="*/ 112 h 207"/>
                <a:gd name="T6" fmla="*/ 112 w 208"/>
                <a:gd name="T7" fmla="*/ 0 h 207"/>
                <a:gd name="T8" fmla="*/ 208 w 208"/>
                <a:gd name="T9" fmla="*/ 9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207">
                  <a:moveTo>
                    <a:pt x="208" y="97"/>
                  </a:moveTo>
                  <a:lnTo>
                    <a:pt x="96" y="207"/>
                  </a:lnTo>
                  <a:lnTo>
                    <a:pt x="0" y="112"/>
                  </a:lnTo>
                  <a:lnTo>
                    <a:pt x="112" y="0"/>
                  </a:lnTo>
                  <a:lnTo>
                    <a:pt x="208" y="97"/>
                  </a:lnTo>
                  <a:close/>
                </a:path>
              </a:pathLst>
            </a:custGeom>
            <a:solidFill>
              <a:srgbClr val="C1E00A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dirty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9150734" y="4291395"/>
              <a:ext cx="1919127" cy="1669714"/>
            </a:xfrm>
            <a:custGeom>
              <a:avLst/>
              <a:gdLst>
                <a:gd name="T0" fmla="*/ 111 w 198"/>
                <a:gd name="T1" fmla="*/ 5 h 172"/>
                <a:gd name="T2" fmla="*/ 95 w 198"/>
                <a:gd name="T3" fmla="*/ 5 h 172"/>
                <a:gd name="T4" fmla="*/ 93 w 198"/>
                <a:gd name="T5" fmla="*/ 17 h 172"/>
                <a:gd name="T6" fmla="*/ 82 w 198"/>
                <a:gd name="T7" fmla="*/ 5 h 172"/>
                <a:gd name="T8" fmla="*/ 66 w 198"/>
                <a:gd name="T9" fmla="*/ 5 h 172"/>
                <a:gd name="T10" fmla="*/ 66 w 198"/>
                <a:gd name="T11" fmla="*/ 21 h 172"/>
                <a:gd name="T12" fmla="*/ 66 w 198"/>
                <a:gd name="T13" fmla="*/ 21 h 172"/>
                <a:gd name="T14" fmla="*/ 66 w 198"/>
                <a:gd name="T15" fmla="*/ 21 h 172"/>
                <a:gd name="T16" fmla="*/ 66 w 198"/>
                <a:gd name="T17" fmla="*/ 21 h 172"/>
                <a:gd name="T18" fmla="*/ 51 w 198"/>
                <a:gd name="T19" fmla="*/ 5 h 172"/>
                <a:gd name="T20" fmla="*/ 35 w 198"/>
                <a:gd name="T21" fmla="*/ 5 h 172"/>
                <a:gd name="T22" fmla="*/ 36 w 198"/>
                <a:gd name="T23" fmla="*/ 21 h 172"/>
                <a:gd name="T24" fmla="*/ 35 w 198"/>
                <a:gd name="T25" fmla="*/ 20 h 172"/>
                <a:gd name="T26" fmla="*/ 35 w 198"/>
                <a:gd name="T27" fmla="*/ 20 h 172"/>
                <a:gd name="T28" fmla="*/ 23 w 198"/>
                <a:gd name="T29" fmla="*/ 8 h 172"/>
                <a:gd name="T30" fmla="*/ 5 w 198"/>
                <a:gd name="T31" fmla="*/ 7 h 172"/>
                <a:gd name="T32" fmla="*/ 6 w 198"/>
                <a:gd name="T33" fmla="*/ 25 h 172"/>
                <a:gd name="T34" fmla="*/ 63 w 198"/>
                <a:gd name="T35" fmla="*/ 82 h 172"/>
                <a:gd name="T36" fmla="*/ 48 w 198"/>
                <a:gd name="T37" fmla="*/ 84 h 172"/>
                <a:gd name="T38" fmla="*/ 49 w 198"/>
                <a:gd name="T39" fmla="*/ 102 h 172"/>
                <a:gd name="T40" fmla="*/ 75 w 198"/>
                <a:gd name="T41" fmla="*/ 127 h 172"/>
                <a:gd name="T42" fmla="*/ 101 w 198"/>
                <a:gd name="T43" fmla="*/ 154 h 172"/>
                <a:gd name="T44" fmla="*/ 126 w 198"/>
                <a:gd name="T45" fmla="*/ 154 h 172"/>
                <a:gd name="T46" fmla="*/ 144 w 198"/>
                <a:gd name="T47" fmla="*/ 172 h 172"/>
                <a:gd name="T48" fmla="*/ 198 w 198"/>
                <a:gd name="T49" fmla="*/ 117 h 172"/>
                <a:gd name="T50" fmla="*/ 180 w 198"/>
                <a:gd name="T51" fmla="*/ 99 h 172"/>
                <a:gd name="T52" fmla="*/ 180 w 198"/>
                <a:gd name="T53" fmla="*/ 75 h 172"/>
                <a:gd name="T54" fmla="*/ 144 w 198"/>
                <a:gd name="T55" fmla="*/ 38 h 172"/>
                <a:gd name="T56" fmla="*/ 144 w 198"/>
                <a:gd name="T57" fmla="*/ 38 h 172"/>
                <a:gd name="T58" fmla="*/ 111 w 198"/>
                <a:gd name="T59" fmla="*/ 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8" h="172">
                  <a:moveTo>
                    <a:pt x="111" y="5"/>
                  </a:moveTo>
                  <a:cubicBezTo>
                    <a:pt x="106" y="1"/>
                    <a:pt x="99" y="0"/>
                    <a:pt x="95" y="5"/>
                  </a:cubicBezTo>
                  <a:cubicBezTo>
                    <a:pt x="92" y="8"/>
                    <a:pt x="91" y="13"/>
                    <a:pt x="93" y="17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77" y="1"/>
                    <a:pt x="70" y="0"/>
                    <a:pt x="66" y="5"/>
                  </a:cubicBezTo>
                  <a:cubicBezTo>
                    <a:pt x="61" y="9"/>
                    <a:pt x="62" y="16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46" y="1"/>
                    <a:pt x="39" y="0"/>
                    <a:pt x="35" y="5"/>
                  </a:cubicBezTo>
                  <a:cubicBezTo>
                    <a:pt x="31" y="9"/>
                    <a:pt x="31" y="16"/>
                    <a:pt x="36" y="21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18" y="3"/>
                    <a:pt x="10" y="3"/>
                    <a:pt x="5" y="7"/>
                  </a:cubicBezTo>
                  <a:cubicBezTo>
                    <a:pt x="0" y="12"/>
                    <a:pt x="1" y="20"/>
                    <a:pt x="6" y="25"/>
                  </a:cubicBezTo>
                  <a:cubicBezTo>
                    <a:pt x="63" y="82"/>
                    <a:pt x="63" y="82"/>
                    <a:pt x="63" y="82"/>
                  </a:cubicBezTo>
                  <a:cubicBezTo>
                    <a:pt x="58" y="80"/>
                    <a:pt x="52" y="80"/>
                    <a:pt x="48" y="84"/>
                  </a:cubicBezTo>
                  <a:cubicBezTo>
                    <a:pt x="43" y="89"/>
                    <a:pt x="44" y="97"/>
                    <a:pt x="49" y="102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8" y="161"/>
                    <a:pt x="119" y="161"/>
                    <a:pt x="126" y="154"/>
                  </a:cubicBezTo>
                  <a:cubicBezTo>
                    <a:pt x="144" y="172"/>
                    <a:pt x="144" y="172"/>
                    <a:pt x="144" y="172"/>
                  </a:cubicBezTo>
                  <a:cubicBezTo>
                    <a:pt x="198" y="117"/>
                    <a:pt x="198" y="117"/>
                    <a:pt x="198" y="117"/>
                  </a:cubicBezTo>
                  <a:cubicBezTo>
                    <a:pt x="180" y="99"/>
                    <a:pt x="180" y="99"/>
                    <a:pt x="180" y="99"/>
                  </a:cubicBezTo>
                  <a:cubicBezTo>
                    <a:pt x="187" y="92"/>
                    <a:pt x="187" y="81"/>
                    <a:pt x="180" y="75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lnTo>
                    <a:pt x="111" y="5"/>
                  </a:lnTo>
                  <a:close/>
                </a:path>
              </a:pathLst>
            </a:custGeom>
            <a:solidFill>
              <a:srgbClr val="F5BF92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dirty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8672686" y="2954242"/>
              <a:ext cx="2854445" cy="1053096"/>
            </a:xfrm>
            <a:custGeom>
              <a:avLst/>
              <a:gdLst>
                <a:gd name="T0" fmla="*/ 40 w 294"/>
                <a:gd name="T1" fmla="*/ 109 h 109"/>
                <a:gd name="T2" fmla="*/ 7 w 294"/>
                <a:gd name="T3" fmla="*/ 77 h 109"/>
                <a:gd name="T4" fmla="*/ 0 w 294"/>
                <a:gd name="T5" fmla="*/ 60 h 109"/>
                <a:gd name="T6" fmla="*/ 7 w 294"/>
                <a:gd name="T7" fmla="*/ 43 h 109"/>
                <a:gd name="T8" fmla="*/ 24 w 294"/>
                <a:gd name="T9" fmla="*/ 36 h 109"/>
                <a:gd name="T10" fmla="*/ 271 w 294"/>
                <a:gd name="T11" fmla="*/ 36 h 109"/>
                <a:gd name="T12" fmla="*/ 284 w 294"/>
                <a:gd name="T13" fmla="*/ 23 h 109"/>
                <a:gd name="T14" fmla="*/ 271 w 294"/>
                <a:gd name="T15" fmla="*/ 10 h 109"/>
                <a:gd name="T16" fmla="*/ 248 w 294"/>
                <a:gd name="T17" fmla="*/ 10 h 109"/>
                <a:gd name="T18" fmla="*/ 248 w 294"/>
                <a:gd name="T19" fmla="*/ 0 h 109"/>
                <a:gd name="T20" fmla="*/ 271 w 294"/>
                <a:gd name="T21" fmla="*/ 0 h 109"/>
                <a:gd name="T22" fmla="*/ 294 w 294"/>
                <a:gd name="T23" fmla="*/ 23 h 109"/>
                <a:gd name="T24" fmla="*/ 271 w 294"/>
                <a:gd name="T25" fmla="*/ 45 h 109"/>
                <a:gd name="T26" fmla="*/ 24 w 294"/>
                <a:gd name="T27" fmla="*/ 45 h 109"/>
                <a:gd name="T28" fmla="*/ 14 w 294"/>
                <a:gd name="T29" fmla="*/ 50 h 109"/>
                <a:gd name="T30" fmla="*/ 10 w 294"/>
                <a:gd name="T31" fmla="*/ 60 h 109"/>
                <a:gd name="T32" fmla="*/ 14 w 294"/>
                <a:gd name="T33" fmla="*/ 70 h 109"/>
                <a:gd name="T34" fmla="*/ 14 w 294"/>
                <a:gd name="T35" fmla="*/ 70 h 109"/>
                <a:gd name="T36" fmla="*/ 47 w 294"/>
                <a:gd name="T37" fmla="*/ 102 h 109"/>
                <a:gd name="T38" fmla="*/ 40 w 294"/>
                <a:gd name="T3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" h="109">
                  <a:moveTo>
                    <a:pt x="40" y="109"/>
                  </a:moveTo>
                  <a:cubicBezTo>
                    <a:pt x="7" y="77"/>
                    <a:pt x="7" y="77"/>
                    <a:pt x="7" y="77"/>
                  </a:cubicBezTo>
                  <a:cubicBezTo>
                    <a:pt x="3" y="72"/>
                    <a:pt x="0" y="66"/>
                    <a:pt x="0" y="60"/>
                  </a:cubicBezTo>
                  <a:cubicBezTo>
                    <a:pt x="0" y="54"/>
                    <a:pt x="3" y="48"/>
                    <a:pt x="7" y="43"/>
                  </a:cubicBezTo>
                  <a:cubicBezTo>
                    <a:pt x="12" y="39"/>
                    <a:pt x="18" y="36"/>
                    <a:pt x="24" y="36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79" y="36"/>
                    <a:pt x="284" y="30"/>
                    <a:pt x="284" y="23"/>
                  </a:cubicBezTo>
                  <a:cubicBezTo>
                    <a:pt x="284" y="16"/>
                    <a:pt x="279" y="10"/>
                    <a:pt x="271" y="10"/>
                  </a:cubicBezTo>
                  <a:cubicBezTo>
                    <a:pt x="248" y="10"/>
                    <a:pt x="248" y="10"/>
                    <a:pt x="248" y="1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84" y="0"/>
                    <a:pt x="294" y="11"/>
                    <a:pt x="294" y="23"/>
                  </a:cubicBezTo>
                  <a:cubicBezTo>
                    <a:pt x="294" y="35"/>
                    <a:pt x="284" y="45"/>
                    <a:pt x="271" y="4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46"/>
                    <a:pt x="17" y="47"/>
                    <a:pt x="14" y="50"/>
                  </a:cubicBezTo>
                  <a:cubicBezTo>
                    <a:pt x="11" y="52"/>
                    <a:pt x="10" y="56"/>
                    <a:pt x="10" y="60"/>
                  </a:cubicBezTo>
                  <a:cubicBezTo>
                    <a:pt x="10" y="64"/>
                    <a:pt x="11" y="67"/>
                    <a:pt x="14" y="70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47" y="102"/>
                    <a:pt x="47" y="102"/>
                    <a:pt x="47" y="102"/>
                  </a:cubicBezTo>
                  <a:lnTo>
                    <a:pt x="40" y="10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dirty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9365513" y="2192133"/>
              <a:ext cx="374126" cy="374126"/>
            </a:xfrm>
            <a:custGeom>
              <a:avLst/>
              <a:gdLst>
                <a:gd name="T0" fmla="*/ 82 w 82"/>
                <a:gd name="T1" fmla="*/ 65 h 82"/>
                <a:gd name="T2" fmla="*/ 57 w 82"/>
                <a:gd name="T3" fmla="*/ 41 h 82"/>
                <a:gd name="T4" fmla="*/ 74 w 82"/>
                <a:gd name="T5" fmla="*/ 24 h 82"/>
                <a:gd name="T6" fmla="*/ 0 w 82"/>
                <a:gd name="T7" fmla="*/ 0 h 82"/>
                <a:gd name="T8" fmla="*/ 25 w 82"/>
                <a:gd name="T9" fmla="*/ 73 h 82"/>
                <a:gd name="T10" fmla="*/ 42 w 82"/>
                <a:gd name="T11" fmla="*/ 56 h 82"/>
                <a:gd name="T12" fmla="*/ 66 w 82"/>
                <a:gd name="T13" fmla="*/ 82 h 82"/>
                <a:gd name="T14" fmla="*/ 82 w 82"/>
                <a:gd name="T15" fmla="*/ 6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82">
                  <a:moveTo>
                    <a:pt x="82" y="65"/>
                  </a:moveTo>
                  <a:lnTo>
                    <a:pt x="57" y="41"/>
                  </a:lnTo>
                  <a:lnTo>
                    <a:pt x="74" y="24"/>
                  </a:lnTo>
                  <a:lnTo>
                    <a:pt x="0" y="0"/>
                  </a:lnTo>
                  <a:lnTo>
                    <a:pt x="25" y="73"/>
                  </a:lnTo>
                  <a:lnTo>
                    <a:pt x="42" y="56"/>
                  </a:lnTo>
                  <a:lnTo>
                    <a:pt x="66" y="82"/>
                  </a:lnTo>
                  <a:lnTo>
                    <a:pt x="82" y="65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dirty="0">
                <a:solidFill>
                  <a:srgbClr val="40404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051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5549453" y="6515100"/>
            <a:ext cx="1382837" cy="38596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4693684" y="3204799"/>
            <a:ext cx="3052220" cy="3741378"/>
            <a:chOff x="4662488" y="3198813"/>
            <a:chExt cx="3114676" cy="3817937"/>
          </a:xfrm>
        </p:grpSpPr>
        <p:sp>
          <p:nvSpPr>
            <p:cNvPr id="84" name="AutoShape 3"/>
            <p:cNvSpPr>
              <a:spLocks noChangeAspect="1" noChangeArrowheads="1" noTextEdit="1"/>
            </p:cNvSpPr>
            <p:nvPr/>
          </p:nvSpPr>
          <p:spPr bwMode="auto">
            <a:xfrm>
              <a:off x="4732338" y="3198813"/>
              <a:ext cx="2974975" cy="3795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/>
              <a:endParaRPr lang="en-US" sz="1764" dirty="0">
                <a:noFill/>
                <a:latin typeface="Segoe UI"/>
              </a:endParaRPr>
            </a:p>
          </p:txBody>
        </p:sp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6946901" y="5176838"/>
              <a:ext cx="830263" cy="1839912"/>
            </a:xfrm>
            <a:custGeom>
              <a:avLst/>
              <a:gdLst>
                <a:gd name="T0" fmla="*/ 12 w 72"/>
                <a:gd name="T1" fmla="*/ 0 h 160"/>
                <a:gd name="T2" fmla="*/ 0 w 72"/>
                <a:gd name="T3" fmla="*/ 76 h 160"/>
                <a:gd name="T4" fmla="*/ 57 w 72"/>
                <a:gd name="T5" fmla="*/ 151 h 160"/>
                <a:gd name="T6" fmla="*/ 67 w 72"/>
                <a:gd name="T7" fmla="*/ 151 h 160"/>
                <a:gd name="T8" fmla="*/ 12 w 72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12" y="0"/>
                  </a:moveTo>
                  <a:cubicBezTo>
                    <a:pt x="11" y="24"/>
                    <a:pt x="8" y="49"/>
                    <a:pt x="0" y="76"/>
                  </a:cubicBezTo>
                  <a:cubicBezTo>
                    <a:pt x="45" y="82"/>
                    <a:pt x="56" y="147"/>
                    <a:pt x="57" y="151"/>
                  </a:cubicBezTo>
                  <a:cubicBezTo>
                    <a:pt x="58" y="160"/>
                    <a:pt x="67" y="157"/>
                    <a:pt x="67" y="151"/>
                  </a:cubicBezTo>
                  <a:cubicBezTo>
                    <a:pt x="72" y="50"/>
                    <a:pt x="21" y="7"/>
                    <a:pt x="12" y="0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/>
              <a:endParaRPr lang="en-US" sz="1764" dirty="0">
                <a:noFill/>
                <a:latin typeface="Segoe UI"/>
              </a:endParaRPr>
            </a:p>
          </p:txBody>
        </p:sp>
        <p:sp>
          <p:nvSpPr>
            <p:cNvPr id="96" name="Freeform 6"/>
            <p:cNvSpPr>
              <a:spLocks/>
            </p:cNvSpPr>
            <p:nvPr/>
          </p:nvSpPr>
          <p:spPr bwMode="auto">
            <a:xfrm>
              <a:off x="4662488" y="5187950"/>
              <a:ext cx="819150" cy="1828800"/>
            </a:xfrm>
            <a:custGeom>
              <a:avLst/>
              <a:gdLst>
                <a:gd name="T0" fmla="*/ 59 w 71"/>
                <a:gd name="T1" fmla="*/ 0 h 159"/>
                <a:gd name="T2" fmla="*/ 5 w 71"/>
                <a:gd name="T3" fmla="*/ 150 h 159"/>
                <a:gd name="T4" fmla="*/ 15 w 71"/>
                <a:gd name="T5" fmla="*/ 150 h 159"/>
                <a:gd name="T6" fmla="*/ 71 w 71"/>
                <a:gd name="T7" fmla="*/ 75 h 159"/>
                <a:gd name="T8" fmla="*/ 59 w 71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59">
                  <a:moveTo>
                    <a:pt x="59" y="0"/>
                  </a:moveTo>
                  <a:cubicBezTo>
                    <a:pt x="48" y="9"/>
                    <a:pt x="0" y="52"/>
                    <a:pt x="5" y="150"/>
                  </a:cubicBezTo>
                  <a:cubicBezTo>
                    <a:pt x="5" y="156"/>
                    <a:pt x="14" y="159"/>
                    <a:pt x="15" y="150"/>
                  </a:cubicBezTo>
                  <a:cubicBezTo>
                    <a:pt x="16" y="146"/>
                    <a:pt x="27" y="82"/>
                    <a:pt x="71" y="75"/>
                  </a:cubicBezTo>
                  <a:cubicBezTo>
                    <a:pt x="63" y="49"/>
                    <a:pt x="60" y="23"/>
                    <a:pt x="59" y="0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/>
              <a:endParaRPr lang="en-US" sz="1764" dirty="0">
                <a:noFill/>
                <a:latin typeface="Segoe UI"/>
              </a:endParaRPr>
            </a:p>
          </p:txBody>
        </p:sp>
        <p:sp>
          <p:nvSpPr>
            <p:cNvPr id="97" name="Freeform 7"/>
            <p:cNvSpPr>
              <a:spLocks/>
            </p:cNvSpPr>
            <p:nvPr/>
          </p:nvSpPr>
          <p:spPr bwMode="auto">
            <a:xfrm>
              <a:off x="6105526" y="5119688"/>
              <a:ext cx="230188" cy="1851025"/>
            </a:xfrm>
            <a:custGeom>
              <a:avLst/>
              <a:gdLst>
                <a:gd name="T0" fmla="*/ 10 w 20"/>
                <a:gd name="T1" fmla="*/ 0 h 161"/>
                <a:gd name="T2" fmla="*/ 10 w 20"/>
                <a:gd name="T3" fmla="*/ 0 h 161"/>
                <a:gd name="T4" fmla="*/ 10 w 20"/>
                <a:gd name="T5" fmla="*/ 0 h 161"/>
                <a:gd name="T6" fmla="*/ 10 w 20"/>
                <a:gd name="T7" fmla="*/ 0 h 161"/>
                <a:gd name="T8" fmla="*/ 10 w 20"/>
                <a:gd name="T9" fmla="*/ 0 h 161"/>
                <a:gd name="T10" fmla="*/ 0 w 20"/>
                <a:gd name="T11" fmla="*/ 11 h 161"/>
                <a:gd name="T12" fmla="*/ 0 w 20"/>
                <a:gd name="T13" fmla="*/ 149 h 161"/>
                <a:gd name="T14" fmla="*/ 10 w 20"/>
                <a:gd name="T15" fmla="*/ 161 h 161"/>
                <a:gd name="T16" fmla="*/ 10 w 20"/>
                <a:gd name="T17" fmla="*/ 161 h 161"/>
                <a:gd name="T18" fmla="*/ 10 w 20"/>
                <a:gd name="T19" fmla="*/ 161 h 161"/>
                <a:gd name="T20" fmla="*/ 10 w 20"/>
                <a:gd name="T21" fmla="*/ 161 h 161"/>
                <a:gd name="T22" fmla="*/ 10 w 20"/>
                <a:gd name="T23" fmla="*/ 161 h 161"/>
                <a:gd name="T24" fmla="*/ 20 w 20"/>
                <a:gd name="T25" fmla="*/ 149 h 161"/>
                <a:gd name="T26" fmla="*/ 20 w 20"/>
                <a:gd name="T27" fmla="*/ 11 h 161"/>
                <a:gd name="T28" fmla="*/ 10 w 20"/>
                <a:gd name="T2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6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11"/>
                    <a:pt x="0" y="11"/>
                  </a:cubicBezTo>
                  <a:cubicBezTo>
                    <a:pt x="0" y="11"/>
                    <a:pt x="0" y="144"/>
                    <a:pt x="0" y="149"/>
                  </a:cubicBezTo>
                  <a:cubicBezTo>
                    <a:pt x="0" y="154"/>
                    <a:pt x="0" y="161"/>
                    <a:pt x="10" y="161"/>
                  </a:cubicBezTo>
                  <a:cubicBezTo>
                    <a:pt x="10" y="161"/>
                    <a:pt x="10" y="161"/>
                    <a:pt x="10" y="161"/>
                  </a:cubicBezTo>
                  <a:cubicBezTo>
                    <a:pt x="10" y="161"/>
                    <a:pt x="10" y="161"/>
                    <a:pt x="10" y="161"/>
                  </a:cubicBezTo>
                  <a:cubicBezTo>
                    <a:pt x="10" y="161"/>
                    <a:pt x="10" y="161"/>
                    <a:pt x="10" y="161"/>
                  </a:cubicBezTo>
                  <a:cubicBezTo>
                    <a:pt x="10" y="161"/>
                    <a:pt x="10" y="161"/>
                    <a:pt x="10" y="161"/>
                  </a:cubicBezTo>
                  <a:cubicBezTo>
                    <a:pt x="20" y="161"/>
                    <a:pt x="20" y="154"/>
                    <a:pt x="20" y="149"/>
                  </a:cubicBezTo>
                  <a:cubicBezTo>
                    <a:pt x="20" y="144"/>
                    <a:pt x="20" y="11"/>
                    <a:pt x="20" y="11"/>
                  </a:cubicBezTo>
                  <a:cubicBezTo>
                    <a:pt x="20" y="11"/>
                    <a:pt x="20" y="0"/>
                    <a:pt x="10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/>
              <a:endParaRPr lang="en-US" sz="1764" dirty="0">
                <a:noFill/>
                <a:latin typeface="Segoe UI"/>
              </a:endParaRPr>
            </a:p>
          </p:txBody>
        </p:sp>
        <p:sp>
          <p:nvSpPr>
            <p:cNvPr id="98" name="Freeform 8"/>
            <p:cNvSpPr>
              <a:spLocks/>
            </p:cNvSpPr>
            <p:nvPr/>
          </p:nvSpPr>
          <p:spPr bwMode="auto">
            <a:xfrm>
              <a:off x="5851526" y="3198813"/>
              <a:ext cx="738188" cy="425450"/>
            </a:xfrm>
            <a:custGeom>
              <a:avLst/>
              <a:gdLst>
                <a:gd name="T0" fmla="*/ 64 w 64"/>
                <a:gd name="T1" fmla="*/ 37 h 37"/>
                <a:gd name="T2" fmla="*/ 32 w 64"/>
                <a:gd name="T3" fmla="*/ 0 h 37"/>
                <a:gd name="T4" fmla="*/ 32 w 64"/>
                <a:gd name="T5" fmla="*/ 0 h 37"/>
                <a:gd name="T6" fmla="*/ 0 w 64"/>
                <a:gd name="T7" fmla="*/ 37 h 37"/>
                <a:gd name="T8" fmla="*/ 64 w 64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37">
                  <a:moveTo>
                    <a:pt x="64" y="37"/>
                  </a:moveTo>
                  <a:cubicBezTo>
                    <a:pt x="51" y="14"/>
                    <a:pt x="38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13" y="14"/>
                    <a:pt x="0" y="37"/>
                  </a:cubicBezTo>
                  <a:lnTo>
                    <a:pt x="64" y="37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/>
              <a:endParaRPr lang="en-US" sz="1764" dirty="0">
                <a:noFill/>
                <a:latin typeface="Segoe UI"/>
              </a:endParaRPr>
            </a:p>
          </p:txBody>
        </p:sp>
        <p:sp>
          <p:nvSpPr>
            <p:cNvPr id="99" name="Freeform 9"/>
            <p:cNvSpPr>
              <a:spLocks noEditPoints="1"/>
            </p:cNvSpPr>
            <p:nvPr/>
          </p:nvSpPr>
          <p:spPr bwMode="auto">
            <a:xfrm>
              <a:off x="5262563" y="3727450"/>
              <a:ext cx="1914525" cy="2484437"/>
            </a:xfrm>
            <a:custGeom>
              <a:avLst/>
              <a:gdLst>
                <a:gd name="T0" fmla="*/ 120 w 166"/>
                <a:gd name="T1" fmla="*/ 0 h 216"/>
                <a:gd name="T2" fmla="*/ 46 w 166"/>
                <a:gd name="T3" fmla="*/ 0 h 216"/>
                <a:gd name="T4" fmla="*/ 32 w 166"/>
                <a:gd name="T5" fmla="*/ 216 h 216"/>
                <a:gd name="T6" fmla="*/ 65 w 166"/>
                <a:gd name="T7" fmla="*/ 216 h 216"/>
                <a:gd name="T8" fmla="*/ 65 w 166"/>
                <a:gd name="T9" fmla="*/ 132 h 216"/>
                <a:gd name="T10" fmla="*/ 70 w 166"/>
                <a:gd name="T11" fmla="*/ 118 h 216"/>
                <a:gd name="T12" fmla="*/ 83 w 166"/>
                <a:gd name="T13" fmla="*/ 113 h 216"/>
                <a:gd name="T14" fmla="*/ 96 w 166"/>
                <a:gd name="T15" fmla="*/ 118 h 216"/>
                <a:gd name="T16" fmla="*/ 101 w 166"/>
                <a:gd name="T17" fmla="*/ 132 h 216"/>
                <a:gd name="T18" fmla="*/ 101 w 166"/>
                <a:gd name="T19" fmla="*/ 216 h 216"/>
                <a:gd name="T20" fmla="*/ 134 w 166"/>
                <a:gd name="T21" fmla="*/ 216 h 216"/>
                <a:gd name="T22" fmla="*/ 120 w 166"/>
                <a:gd name="T23" fmla="*/ 0 h 216"/>
                <a:gd name="T24" fmla="*/ 83 w 166"/>
                <a:gd name="T25" fmla="*/ 75 h 216"/>
                <a:gd name="T26" fmla="*/ 57 w 166"/>
                <a:gd name="T27" fmla="*/ 49 h 216"/>
                <a:gd name="T28" fmla="*/ 83 w 166"/>
                <a:gd name="T29" fmla="*/ 23 h 216"/>
                <a:gd name="T30" fmla="*/ 109 w 166"/>
                <a:gd name="T31" fmla="*/ 49 h 216"/>
                <a:gd name="T32" fmla="*/ 83 w 166"/>
                <a:gd name="T33" fmla="*/ 7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216">
                  <a:moveTo>
                    <a:pt x="12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47"/>
                    <a:pt x="0" y="126"/>
                    <a:pt x="32" y="216"/>
                  </a:cubicBezTo>
                  <a:cubicBezTo>
                    <a:pt x="32" y="216"/>
                    <a:pt x="50" y="216"/>
                    <a:pt x="65" y="216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0"/>
                    <a:pt x="65" y="123"/>
                    <a:pt x="70" y="118"/>
                  </a:cubicBezTo>
                  <a:cubicBezTo>
                    <a:pt x="72" y="116"/>
                    <a:pt x="77" y="113"/>
                    <a:pt x="83" y="113"/>
                  </a:cubicBezTo>
                  <a:cubicBezTo>
                    <a:pt x="90" y="113"/>
                    <a:pt x="94" y="116"/>
                    <a:pt x="96" y="118"/>
                  </a:cubicBezTo>
                  <a:cubicBezTo>
                    <a:pt x="101" y="123"/>
                    <a:pt x="101" y="130"/>
                    <a:pt x="101" y="132"/>
                  </a:cubicBezTo>
                  <a:cubicBezTo>
                    <a:pt x="101" y="216"/>
                    <a:pt x="101" y="216"/>
                    <a:pt x="101" y="216"/>
                  </a:cubicBezTo>
                  <a:cubicBezTo>
                    <a:pt x="116" y="216"/>
                    <a:pt x="134" y="216"/>
                    <a:pt x="134" y="216"/>
                  </a:cubicBezTo>
                  <a:cubicBezTo>
                    <a:pt x="166" y="126"/>
                    <a:pt x="145" y="47"/>
                    <a:pt x="120" y="0"/>
                  </a:cubicBezTo>
                  <a:close/>
                  <a:moveTo>
                    <a:pt x="83" y="75"/>
                  </a:moveTo>
                  <a:cubicBezTo>
                    <a:pt x="69" y="75"/>
                    <a:pt x="57" y="63"/>
                    <a:pt x="57" y="49"/>
                  </a:cubicBezTo>
                  <a:cubicBezTo>
                    <a:pt x="57" y="35"/>
                    <a:pt x="69" y="23"/>
                    <a:pt x="83" y="23"/>
                  </a:cubicBezTo>
                  <a:cubicBezTo>
                    <a:pt x="97" y="23"/>
                    <a:pt x="109" y="35"/>
                    <a:pt x="109" y="49"/>
                  </a:cubicBezTo>
                  <a:cubicBezTo>
                    <a:pt x="109" y="63"/>
                    <a:pt x="97" y="75"/>
                    <a:pt x="83" y="75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/>
              <a:endParaRPr lang="en-US" sz="1764" dirty="0">
                <a:noFill/>
                <a:latin typeface="Segoe UI"/>
              </a:endParaRPr>
            </a:p>
          </p:txBody>
        </p:sp>
        <p:sp>
          <p:nvSpPr>
            <p:cNvPr id="100" name="Freeform 10"/>
            <p:cNvSpPr>
              <a:spLocks/>
            </p:cNvSpPr>
            <p:nvPr/>
          </p:nvSpPr>
          <p:spPr bwMode="auto">
            <a:xfrm>
              <a:off x="5619751" y="6292850"/>
              <a:ext cx="392113" cy="92075"/>
            </a:xfrm>
            <a:custGeom>
              <a:avLst/>
              <a:gdLst>
                <a:gd name="T0" fmla="*/ 34 w 34"/>
                <a:gd name="T1" fmla="*/ 0 h 8"/>
                <a:gd name="T2" fmla="*/ 5 w 34"/>
                <a:gd name="T3" fmla="*/ 0 h 8"/>
                <a:gd name="T4" fmla="*/ 0 w 34"/>
                <a:gd name="T5" fmla="*/ 4 h 8"/>
                <a:gd name="T6" fmla="*/ 5 w 34"/>
                <a:gd name="T7" fmla="*/ 8 h 8"/>
                <a:gd name="T8" fmla="*/ 34 w 34"/>
                <a:gd name="T9" fmla="*/ 8 h 8"/>
                <a:gd name="T10" fmla="*/ 34 w 3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8">
                  <a:moveTo>
                    <a:pt x="34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34" y="8"/>
                    <a:pt x="34" y="8"/>
                    <a:pt x="34" y="8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/>
              <a:endParaRPr lang="en-US" sz="1764" dirty="0">
                <a:noFill/>
                <a:latin typeface="Segoe UI"/>
              </a:endParaRPr>
            </a:p>
          </p:txBody>
        </p:sp>
        <p:sp>
          <p:nvSpPr>
            <p:cNvPr id="101" name="Freeform 11"/>
            <p:cNvSpPr>
              <a:spLocks/>
            </p:cNvSpPr>
            <p:nvPr/>
          </p:nvSpPr>
          <p:spPr bwMode="auto">
            <a:xfrm>
              <a:off x="6427788" y="6292850"/>
              <a:ext cx="392113" cy="92075"/>
            </a:xfrm>
            <a:custGeom>
              <a:avLst/>
              <a:gdLst>
                <a:gd name="T0" fmla="*/ 30 w 34"/>
                <a:gd name="T1" fmla="*/ 0 h 8"/>
                <a:gd name="T2" fmla="*/ 0 w 34"/>
                <a:gd name="T3" fmla="*/ 0 h 8"/>
                <a:gd name="T4" fmla="*/ 0 w 34"/>
                <a:gd name="T5" fmla="*/ 8 h 8"/>
                <a:gd name="T6" fmla="*/ 30 w 34"/>
                <a:gd name="T7" fmla="*/ 8 h 8"/>
                <a:gd name="T8" fmla="*/ 34 w 34"/>
                <a:gd name="T9" fmla="*/ 4 h 8"/>
                <a:gd name="T10" fmla="*/ 30 w 3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8">
                  <a:moveTo>
                    <a:pt x="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2" y="8"/>
                    <a:pt x="34" y="6"/>
                    <a:pt x="34" y="4"/>
                  </a:cubicBezTo>
                  <a:cubicBezTo>
                    <a:pt x="34" y="2"/>
                    <a:pt x="32" y="0"/>
                    <a:pt x="30" y="0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/>
              <a:endParaRPr lang="en-US" sz="1764" dirty="0">
                <a:noFill/>
                <a:latin typeface="Segoe UI"/>
              </a:endParaRP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0" y="0"/>
            <a:ext cx="12436475" cy="2125663"/>
          </a:xfrm>
          <a:prstGeom prst="rect">
            <a:avLst/>
          </a:prstGeom>
          <a:gradFill>
            <a:gsLst>
              <a:gs pos="91246">
                <a:schemeClr val="bg1">
                  <a:alpha val="0"/>
                </a:schemeClr>
              </a:gs>
              <a:gs pos="58000">
                <a:schemeClr val="bg1">
                  <a:alpha val="57000"/>
                </a:schemeClr>
              </a:gs>
              <a:gs pos="20000">
                <a:schemeClr val="bg1"/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Program launch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4294967295"/>
          </p:nvPr>
        </p:nvSpPr>
        <p:spPr>
          <a:xfrm>
            <a:off x="2501" y="5196792"/>
            <a:ext cx="12187096" cy="631274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3136" dirty="0">
                <a:hlinkClick r:id="rId3"/>
              </a:rPr>
              <a:t>http://dev.office.com/devprogram</a:t>
            </a:r>
            <a:r>
              <a:rPr lang="en-US" sz="3136" dirty="0"/>
              <a:t> </a:t>
            </a:r>
          </a:p>
        </p:txBody>
      </p:sp>
      <p:grpSp>
        <p:nvGrpSpPr>
          <p:cNvPr id="294" name="Group 293"/>
          <p:cNvGrpSpPr/>
          <p:nvPr/>
        </p:nvGrpSpPr>
        <p:grpSpPr>
          <a:xfrm>
            <a:off x="581707" y="2329165"/>
            <a:ext cx="2289395" cy="1914898"/>
            <a:chOff x="457200" y="2260433"/>
            <a:chExt cx="2290317" cy="1915668"/>
          </a:xfrm>
        </p:grpSpPr>
        <p:sp>
          <p:nvSpPr>
            <p:cNvPr id="67" name="Rectangle 66"/>
            <p:cNvSpPr/>
            <p:nvPr/>
          </p:nvSpPr>
          <p:spPr>
            <a:xfrm>
              <a:off x="457200" y="3466393"/>
              <a:ext cx="2290317" cy="7097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05"/>
              <a:r>
                <a:rPr lang="en-US" sz="196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E-mail </a:t>
              </a:r>
              <a:br>
                <a:rPr lang="en-US" sz="196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196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Newsletters</a:t>
              </a:r>
            </a:p>
          </p:txBody>
        </p:sp>
        <p:grpSp>
          <p:nvGrpSpPr>
            <p:cNvPr id="293" name="Group 292"/>
            <p:cNvGrpSpPr/>
            <p:nvPr/>
          </p:nvGrpSpPr>
          <p:grpSpPr>
            <a:xfrm>
              <a:off x="746844" y="2260433"/>
              <a:ext cx="1711028" cy="991002"/>
              <a:chOff x="860785" y="2260433"/>
              <a:chExt cx="1711028" cy="991002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860785" y="2260433"/>
                <a:ext cx="1711028" cy="991002"/>
                <a:chOff x="506413" y="1770063"/>
                <a:chExt cx="2105025" cy="1219200"/>
              </a:xfrm>
            </p:grpSpPr>
            <p:sp>
              <p:nvSpPr>
                <p:cNvPr id="59" name="Rectangle 20"/>
                <p:cNvSpPr>
                  <a:spLocks noChangeArrowheads="1"/>
                </p:cNvSpPr>
                <p:nvPr/>
              </p:nvSpPr>
              <p:spPr bwMode="auto">
                <a:xfrm>
                  <a:off x="758825" y="1770063"/>
                  <a:ext cx="1624012" cy="112077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60" name="Oval 21"/>
                <p:cNvSpPr>
                  <a:spLocks noChangeArrowheads="1"/>
                </p:cNvSpPr>
                <p:nvPr/>
              </p:nvSpPr>
              <p:spPr bwMode="auto">
                <a:xfrm>
                  <a:off x="1552575" y="1793876"/>
                  <a:ext cx="36512" cy="36513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61" name="Rectangle 22"/>
                <p:cNvSpPr>
                  <a:spLocks noChangeArrowheads="1"/>
                </p:cNvSpPr>
                <p:nvPr/>
              </p:nvSpPr>
              <p:spPr bwMode="auto">
                <a:xfrm>
                  <a:off x="819150" y="1855788"/>
                  <a:ext cx="1514475" cy="987425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62" name="Freeform 23"/>
                <p:cNvSpPr>
                  <a:spLocks/>
                </p:cNvSpPr>
                <p:nvPr/>
              </p:nvSpPr>
              <p:spPr bwMode="auto">
                <a:xfrm>
                  <a:off x="506413" y="2903538"/>
                  <a:ext cx="2105025" cy="85725"/>
                </a:xfrm>
                <a:custGeom>
                  <a:avLst/>
                  <a:gdLst>
                    <a:gd name="T0" fmla="*/ 0 w 175"/>
                    <a:gd name="T1" fmla="*/ 0 h 7"/>
                    <a:gd name="T2" fmla="*/ 0 w 175"/>
                    <a:gd name="T3" fmla="*/ 1 h 7"/>
                    <a:gd name="T4" fmla="*/ 7 w 175"/>
                    <a:gd name="T5" fmla="*/ 7 h 7"/>
                    <a:gd name="T6" fmla="*/ 168 w 175"/>
                    <a:gd name="T7" fmla="*/ 7 h 7"/>
                    <a:gd name="T8" fmla="*/ 175 w 175"/>
                    <a:gd name="T9" fmla="*/ 1 h 7"/>
                    <a:gd name="T10" fmla="*/ 175 w 175"/>
                    <a:gd name="T11" fmla="*/ 0 h 7"/>
                    <a:gd name="T12" fmla="*/ 0 w 175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" h="7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4"/>
                        <a:pt x="3" y="7"/>
                        <a:pt x="7" y="7"/>
                      </a:cubicBezTo>
                      <a:cubicBezTo>
                        <a:pt x="168" y="7"/>
                        <a:pt x="168" y="7"/>
                        <a:pt x="168" y="7"/>
                      </a:cubicBezTo>
                      <a:cubicBezTo>
                        <a:pt x="172" y="7"/>
                        <a:pt x="175" y="4"/>
                        <a:pt x="175" y="1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/>
                  <a:endParaRPr lang="en-US" sz="1764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2" name="Rectangle 1"/>
              <p:cNvSpPr/>
              <p:nvPr/>
            </p:nvSpPr>
            <p:spPr bwMode="auto">
              <a:xfrm>
                <a:off x="1416844" y="2379232"/>
                <a:ext cx="846536" cy="73958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03" tIns="91403" rIns="34280" bIns="34280" rtlCol="0" anchor="b" anchorCtr="0"/>
              <a:lstStyle/>
              <a:p>
                <a:pPr algn="ctr" defTabSz="932037"/>
                <a:endParaRPr lang="en-US" sz="80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5" name="Straight Connector 4"/>
              <p:cNvCxnSpPr/>
              <p:nvPr/>
            </p:nvCxnSpPr>
            <p:spPr>
              <a:xfrm>
                <a:off x="1416844" y="2530614"/>
                <a:ext cx="846536" cy="0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1416844" y="2608038"/>
                <a:ext cx="846536" cy="0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1416844" y="2685462"/>
                <a:ext cx="846536" cy="0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1416844" y="2762886"/>
                <a:ext cx="846536" cy="0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Rectangle 105"/>
              <p:cNvSpPr/>
              <p:nvPr/>
            </p:nvSpPr>
            <p:spPr bwMode="auto">
              <a:xfrm>
                <a:off x="1142807" y="2375321"/>
                <a:ext cx="234036" cy="73958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03" tIns="91403" rIns="34280" bIns="34280" rtlCol="0" anchor="b" anchorCtr="0"/>
              <a:lstStyle/>
              <a:p>
                <a:pPr algn="ctr" defTabSz="932037"/>
                <a:endParaRPr lang="en-US" sz="80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1142807" y="2469924"/>
                <a:ext cx="234036" cy="614564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03" tIns="91403" rIns="34280" bIns="34280" rtlCol="0" anchor="b" anchorCtr="0"/>
              <a:lstStyle/>
              <a:p>
                <a:pPr algn="ctr" defTabSz="932037"/>
                <a:endParaRPr lang="en-US" sz="80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08" name="Straight Connector 107"/>
              <p:cNvCxnSpPr/>
              <p:nvPr/>
            </p:nvCxnSpPr>
            <p:spPr>
              <a:xfrm>
                <a:off x="1416844" y="2840310"/>
                <a:ext cx="846536" cy="0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416844" y="2917734"/>
                <a:ext cx="846536" cy="0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1416844" y="2995158"/>
                <a:ext cx="846536" cy="0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1416844" y="3072583"/>
                <a:ext cx="846536" cy="0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7" name="Group 296"/>
          <p:cNvGrpSpPr/>
          <p:nvPr/>
        </p:nvGrpSpPr>
        <p:grpSpPr>
          <a:xfrm>
            <a:off x="3405356" y="2351551"/>
            <a:ext cx="1609841" cy="2200139"/>
            <a:chOff x="3320378" y="2282825"/>
            <a:chExt cx="1610489" cy="2201025"/>
          </a:xfrm>
        </p:grpSpPr>
        <p:sp>
          <p:nvSpPr>
            <p:cNvPr id="1041" name="Rectangle 1040"/>
            <p:cNvSpPr/>
            <p:nvPr/>
          </p:nvSpPr>
          <p:spPr>
            <a:xfrm>
              <a:off x="3320378" y="3466393"/>
              <a:ext cx="1610489" cy="1017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05"/>
              <a:r>
                <a:rPr lang="en-US" sz="196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Free Developer Subscription</a:t>
              </a:r>
            </a:p>
          </p:txBody>
        </p:sp>
        <p:grpSp>
          <p:nvGrpSpPr>
            <p:cNvPr id="1130" name="Group 1129"/>
            <p:cNvGrpSpPr/>
            <p:nvPr/>
          </p:nvGrpSpPr>
          <p:grpSpPr>
            <a:xfrm>
              <a:off x="3376613" y="2282825"/>
              <a:ext cx="1422401" cy="1065213"/>
              <a:chOff x="3376613" y="2282825"/>
              <a:chExt cx="1422401" cy="1065213"/>
            </a:xfrm>
          </p:grpSpPr>
          <p:sp>
            <p:nvSpPr>
              <p:cNvPr id="24" name="Freeform 7"/>
              <p:cNvSpPr>
                <a:spLocks/>
              </p:cNvSpPr>
              <p:nvPr/>
            </p:nvSpPr>
            <p:spPr bwMode="auto">
              <a:xfrm>
                <a:off x="3376613" y="2741613"/>
                <a:ext cx="419100" cy="555625"/>
              </a:xfrm>
              <a:custGeom>
                <a:avLst/>
                <a:gdLst>
                  <a:gd name="T0" fmla="*/ 0 w 139"/>
                  <a:gd name="T1" fmla="*/ 184 h 184"/>
                  <a:gd name="T2" fmla="*/ 34 w 139"/>
                  <a:gd name="T3" fmla="*/ 116 h 184"/>
                  <a:gd name="T4" fmla="*/ 30 w 139"/>
                  <a:gd name="T5" fmla="*/ 90 h 184"/>
                  <a:gd name="T6" fmla="*/ 30 w 139"/>
                  <a:gd name="T7" fmla="*/ 58 h 184"/>
                  <a:gd name="T8" fmla="*/ 81 w 139"/>
                  <a:gd name="T9" fmla="*/ 0 h 184"/>
                  <a:gd name="T10" fmla="*/ 139 w 139"/>
                  <a:gd name="T11" fmla="*/ 58 h 184"/>
                  <a:gd name="T12" fmla="*/ 139 w 139"/>
                  <a:gd name="T13" fmla="*/ 90 h 184"/>
                  <a:gd name="T14" fmla="*/ 106 w 139"/>
                  <a:gd name="T15" fmla="*/ 142 h 184"/>
                  <a:gd name="T16" fmla="*/ 94 w 139"/>
                  <a:gd name="T17" fmla="*/ 184 h 184"/>
                  <a:gd name="T18" fmla="*/ 0 w 139"/>
                  <a:gd name="T1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184">
                    <a:moveTo>
                      <a:pt x="0" y="184"/>
                    </a:moveTo>
                    <a:cubicBezTo>
                      <a:pt x="34" y="116"/>
                      <a:pt x="34" y="116"/>
                      <a:pt x="34" y="116"/>
                    </a:cubicBezTo>
                    <a:cubicBezTo>
                      <a:pt x="31" y="108"/>
                      <a:pt x="30" y="99"/>
                      <a:pt x="30" y="90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26"/>
                      <a:pt x="48" y="0"/>
                      <a:pt x="81" y="0"/>
                    </a:cubicBezTo>
                    <a:cubicBezTo>
                      <a:pt x="113" y="0"/>
                      <a:pt x="139" y="26"/>
                      <a:pt x="139" y="58"/>
                    </a:cubicBezTo>
                    <a:cubicBezTo>
                      <a:pt x="139" y="90"/>
                      <a:pt x="139" y="90"/>
                      <a:pt x="139" y="90"/>
                    </a:cubicBezTo>
                    <a:cubicBezTo>
                      <a:pt x="139" y="113"/>
                      <a:pt x="126" y="133"/>
                      <a:pt x="106" y="142"/>
                    </a:cubicBezTo>
                    <a:cubicBezTo>
                      <a:pt x="94" y="184"/>
                      <a:pt x="94" y="184"/>
                      <a:pt x="94" y="184"/>
                    </a:cubicBezTo>
                    <a:lnTo>
                      <a:pt x="0" y="184"/>
                    </a:lnTo>
                    <a:close/>
                  </a:path>
                </a:pathLst>
              </a:custGeom>
              <a:solidFill>
                <a:srgbClr val="E5B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25" name="Freeform 8"/>
              <p:cNvSpPr>
                <a:spLocks/>
              </p:cNvSpPr>
              <p:nvPr/>
            </p:nvSpPr>
            <p:spPr bwMode="auto">
              <a:xfrm>
                <a:off x="3533776" y="2282825"/>
                <a:ext cx="1238250" cy="773113"/>
              </a:xfrm>
              <a:custGeom>
                <a:avLst/>
                <a:gdLst>
                  <a:gd name="T0" fmla="*/ 411 w 411"/>
                  <a:gd name="T1" fmla="*/ 250 h 256"/>
                  <a:gd name="T2" fmla="*/ 406 w 411"/>
                  <a:gd name="T3" fmla="*/ 256 h 256"/>
                  <a:gd name="T4" fmla="*/ 6 w 411"/>
                  <a:gd name="T5" fmla="*/ 256 h 256"/>
                  <a:gd name="T6" fmla="*/ 0 w 411"/>
                  <a:gd name="T7" fmla="*/ 250 h 256"/>
                  <a:gd name="T8" fmla="*/ 0 w 411"/>
                  <a:gd name="T9" fmla="*/ 6 h 256"/>
                  <a:gd name="T10" fmla="*/ 6 w 411"/>
                  <a:gd name="T11" fmla="*/ 0 h 256"/>
                  <a:gd name="T12" fmla="*/ 406 w 411"/>
                  <a:gd name="T13" fmla="*/ 0 h 256"/>
                  <a:gd name="T14" fmla="*/ 411 w 411"/>
                  <a:gd name="T15" fmla="*/ 6 h 256"/>
                  <a:gd name="T16" fmla="*/ 411 w 411"/>
                  <a:gd name="T17" fmla="*/ 25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1" h="256">
                    <a:moveTo>
                      <a:pt x="411" y="250"/>
                    </a:moveTo>
                    <a:cubicBezTo>
                      <a:pt x="411" y="253"/>
                      <a:pt x="409" y="256"/>
                      <a:pt x="406" y="256"/>
                    </a:cubicBezTo>
                    <a:cubicBezTo>
                      <a:pt x="6" y="256"/>
                      <a:pt x="6" y="256"/>
                      <a:pt x="6" y="256"/>
                    </a:cubicBezTo>
                    <a:cubicBezTo>
                      <a:pt x="3" y="256"/>
                      <a:pt x="0" y="253"/>
                      <a:pt x="0" y="25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406" y="0"/>
                      <a:pt x="406" y="0"/>
                      <a:pt x="406" y="0"/>
                    </a:cubicBezTo>
                    <a:cubicBezTo>
                      <a:pt x="409" y="0"/>
                      <a:pt x="411" y="3"/>
                      <a:pt x="411" y="6"/>
                    </a:cubicBezTo>
                    <a:lnTo>
                      <a:pt x="411" y="2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26" name="Freeform 9"/>
              <p:cNvSpPr>
                <a:spLocks/>
              </p:cNvSpPr>
              <p:nvPr/>
            </p:nvSpPr>
            <p:spPr bwMode="auto">
              <a:xfrm>
                <a:off x="3630613" y="2376488"/>
                <a:ext cx="1047750" cy="579438"/>
              </a:xfrm>
              <a:custGeom>
                <a:avLst/>
                <a:gdLst>
                  <a:gd name="T0" fmla="*/ 348 w 348"/>
                  <a:gd name="T1" fmla="*/ 187 h 192"/>
                  <a:gd name="T2" fmla="*/ 343 w 348"/>
                  <a:gd name="T3" fmla="*/ 192 h 192"/>
                  <a:gd name="T4" fmla="*/ 5 w 348"/>
                  <a:gd name="T5" fmla="*/ 192 h 192"/>
                  <a:gd name="T6" fmla="*/ 0 w 348"/>
                  <a:gd name="T7" fmla="*/ 187 h 192"/>
                  <a:gd name="T8" fmla="*/ 0 w 348"/>
                  <a:gd name="T9" fmla="*/ 5 h 192"/>
                  <a:gd name="T10" fmla="*/ 5 w 348"/>
                  <a:gd name="T11" fmla="*/ 0 h 192"/>
                  <a:gd name="T12" fmla="*/ 343 w 348"/>
                  <a:gd name="T13" fmla="*/ 0 h 192"/>
                  <a:gd name="T14" fmla="*/ 348 w 348"/>
                  <a:gd name="T15" fmla="*/ 5 h 192"/>
                  <a:gd name="T16" fmla="*/ 348 w 348"/>
                  <a:gd name="T17" fmla="*/ 187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8" h="192">
                    <a:moveTo>
                      <a:pt x="348" y="187"/>
                    </a:moveTo>
                    <a:cubicBezTo>
                      <a:pt x="348" y="190"/>
                      <a:pt x="345" y="192"/>
                      <a:pt x="343" y="192"/>
                    </a:cubicBezTo>
                    <a:cubicBezTo>
                      <a:pt x="5" y="192"/>
                      <a:pt x="5" y="192"/>
                      <a:pt x="5" y="192"/>
                    </a:cubicBezTo>
                    <a:cubicBezTo>
                      <a:pt x="2" y="192"/>
                      <a:pt x="0" y="190"/>
                      <a:pt x="0" y="18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343" y="0"/>
                      <a:pt x="343" y="0"/>
                      <a:pt x="343" y="0"/>
                    </a:cubicBezTo>
                    <a:cubicBezTo>
                      <a:pt x="345" y="0"/>
                      <a:pt x="348" y="2"/>
                      <a:pt x="348" y="5"/>
                    </a:cubicBezTo>
                    <a:lnTo>
                      <a:pt x="348" y="187"/>
                    </a:lnTo>
                    <a:close/>
                  </a:path>
                </a:pathLst>
              </a:custGeom>
              <a:solidFill>
                <a:srgbClr val="BAD80A"/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098" name="Freeform 161"/>
              <p:cNvSpPr>
                <a:spLocks/>
              </p:cNvSpPr>
              <p:nvPr/>
            </p:nvSpPr>
            <p:spPr bwMode="auto">
              <a:xfrm>
                <a:off x="3467101" y="2659063"/>
                <a:ext cx="144463" cy="157163"/>
              </a:xfrm>
              <a:custGeom>
                <a:avLst/>
                <a:gdLst>
                  <a:gd name="T0" fmla="*/ 43 w 48"/>
                  <a:gd name="T1" fmla="*/ 9 h 52"/>
                  <a:gd name="T2" fmla="*/ 43 w 48"/>
                  <a:gd name="T3" fmla="*/ 26 h 52"/>
                  <a:gd name="T4" fmla="*/ 22 w 48"/>
                  <a:gd name="T5" fmla="*/ 47 h 52"/>
                  <a:gd name="T6" fmla="*/ 5 w 48"/>
                  <a:gd name="T7" fmla="*/ 47 h 52"/>
                  <a:gd name="T8" fmla="*/ 5 w 48"/>
                  <a:gd name="T9" fmla="*/ 30 h 52"/>
                  <a:gd name="T10" fmla="*/ 35 w 48"/>
                  <a:gd name="T11" fmla="*/ 0 h 52"/>
                  <a:gd name="T12" fmla="*/ 43 w 48"/>
                  <a:gd name="T13" fmla="*/ 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2">
                    <a:moveTo>
                      <a:pt x="43" y="9"/>
                    </a:moveTo>
                    <a:cubicBezTo>
                      <a:pt x="48" y="14"/>
                      <a:pt x="48" y="21"/>
                      <a:pt x="43" y="26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17" y="52"/>
                      <a:pt x="9" y="52"/>
                      <a:pt x="5" y="47"/>
                    </a:cubicBezTo>
                    <a:cubicBezTo>
                      <a:pt x="0" y="43"/>
                      <a:pt x="0" y="35"/>
                      <a:pt x="5" y="30"/>
                    </a:cubicBezTo>
                    <a:cubicBezTo>
                      <a:pt x="35" y="0"/>
                      <a:pt x="35" y="0"/>
                      <a:pt x="35" y="0"/>
                    </a:cubicBezTo>
                    <a:lnTo>
                      <a:pt x="43" y="9"/>
                    </a:lnTo>
                    <a:close/>
                  </a:path>
                </a:pathLst>
              </a:custGeom>
              <a:solidFill>
                <a:srgbClr val="E5B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099" name="Freeform 162"/>
              <p:cNvSpPr>
                <a:spLocks/>
              </p:cNvSpPr>
              <p:nvPr/>
            </p:nvSpPr>
            <p:spPr bwMode="auto">
              <a:xfrm>
                <a:off x="3467101" y="2732088"/>
                <a:ext cx="87313" cy="220663"/>
              </a:xfrm>
              <a:custGeom>
                <a:avLst/>
                <a:gdLst>
                  <a:gd name="T0" fmla="*/ 0 w 29"/>
                  <a:gd name="T1" fmla="*/ 55 h 73"/>
                  <a:gd name="T2" fmla="*/ 15 w 29"/>
                  <a:gd name="T3" fmla="*/ 70 h 73"/>
                  <a:gd name="T4" fmla="*/ 15 w 29"/>
                  <a:gd name="T5" fmla="*/ 70 h 73"/>
                  <a:gd name="T6" fmla="*/ 29 w 29"/>
                  <a:gd name="T7" fmla="*/ 65 h 73"/>
                  <a:gd name="T8" fmla="*/ 29 w 29"/>
                  <a:gd name="T9" fmla="*/ 8 h 73"/>
                  <a:gd name="T10" fmla="*/ 15 w 29"/>
                  <a:gd name="T11" fmla="*/ 3 h 73"/>
                  <a:gd name="T12" fmla="*/ 15 w 29"/>
                  <a:gd name="T13" fmla="*/ 3 h 73"/>
                  <a:gd name="T14" fmla="*/ 0 w 29"/>
                  <a:gd name="T15" fmla="*/ 18 h 73"/>
                  <a:gd name="T16" fmla="*/ 0 w 29"/>
                  <a:gd name="T17" fmla="*/ 5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3">
                    <a:moveTo>
                      <a:pt x="0" y="55"/>
                    </a:moveTo>
                    <a:cubicBezTo>
                      <a:pt x="0" y="63"/>
                      <a:pt x="6" y="70"/>
                      <a:pt x="15" y="70"/>
                    </a:cubicBezTo>
                    <a:cubicBezTo>
                      <a:pt x="15" y="70"/>
                      <a:pt x="15" y="70"/>
                      <a:pt x="15" y="70"/>
                    </a:cubicBezTo>
                    <a:cubicBezTo>
                      <a:pt x="23" y="70"/>
                      <a:pt x="29" y="73"/>
                      <a:pt x="29" y="65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0"/>
                      <a:pt x="23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6" y="3"/>
                      <a:pt x="0" y="9"/>
                      <a:pt x="0" y="18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E5B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100" name="Freeform 163"/>
              <p:cNvSpPr>
                <a:spLocks/>
              </p:cNvSpPr>
              <p:nvPr/>
            </p:nvSpPr>
            <p:spPr bwMode="auto">
              <a:xfrm>
                <a:off x="3540126" y="2659063"/>
                <a:ext cx="41275" cy="36513"/>
              </a:xfrm>
              <a:custGeom>
                <a:avLst/>
                <a:gdLst>
                  <a:gd name="T0" fmla="*/ 11 w 14"/>
                  <a:gd name="T1" fmla="*/ 0 h 12"/>
                  <a:gd name="T2" fmla="*/ 14 w 14"/>
                  <a:gd name="T3" fmla="*/ 3 h 12"/>
                  <a:gd name="T4" fmla="*/ 9 w 14"/>
                  <a:gd name="T5" fmla="*/ 8 h 12"/>
                  <a:gd name="T6" fmla="*/ 0 w 14"/>
                  <a:gd name="T7" fmla="*/ 11 h 12"/>
                  <a:gd name="T8" fmla="*/ 11 w 14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11" y="0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7" y="11"/>
                      <a:pt x="3" y="12"/>
                      <a:pt x="0" y="11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EFD9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101" name="Freeform 164"/>
              <p:cNvSpPr>
                <a:spLocks/>
              </p:cNvSpPr>
              <p:nvPr/>
            </p:nvSpPr>
            <p:spPr bwMode="auto">
              <a:xfrm>
                <a:off x="3524251" y="2882900"/>
                <a:ext cx="144463" cy="381000"/>
              </a:xfrm>
              <a:custGeom>
                <a:avLst/>
                <a:gdLst>
                  <a:gd name="T0" fmla="*/ 0 w 48"/>
                  <a:gd name="T1" fmla="*/ 0 h 126"/>
                  <a:gd name="T2" fmla="*/ 48 w 48"/>
                  <a:gd name="T3" fmla="*/ 63 h 126"/>
                  <a:gd name="T4" fmla="*/ 0 w 48"/>
                  <a:gd name="T5" fmla="*/ 126 h 126"/>
                  <a:gd name="T6" fmla="*/ 0 w 48"/>
                  <a:gd name="T7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26">
                    <a:moveTo>
                      <a:pt x="0" y="0"/>
                    </a:moveTo>
                    <a:cubicBezTo>
                      <a:pt x="28" y="8"/>
                      <a:pt x="48" y="33"/>
                      <a:pt x="48" y="63"/>
                    </a:cubicBezTo>
                    <a:cubicBezTo>
                      <a:pt x="48" y="93"/>
                      <a:pt x="28" y="119"/>
                      <a:pt x="0" y="1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B5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102" name="Freeform 165"/>
              <p:cNvSpPr>
                <a:spLocks/>
              </p:cNvSpPr>
              <p:nvPr/>
            </p:nvSpPr>
            <p:spPr bwMode="auto">
              <a:xfrm>
                <a:off x="3668713" y="3055938"/>
                <a:ext cx="120650" cy="77788"/>
              </a:xfrm>
              <a:custGeom>
                <a:avLst/>
                <a:gdLst>
                  <a:gd name="T0" fmla="*/ 26 w 40"/>
                  <a:gd name="T1" fmla="*/ 26 h 26"/>
                  <a:gd name="T2" fmla="*/ 0 w 40"/>
                  <a:gd name="T3" fmla="*/ 0 h 26"/>
                  <a:gd name="T4" fmla="*/ 40 w 40"/>
                  <a:gd name="T5" fmla="*/ 0 h 26"/>
                  <a:gd name="T6" fmla="*/ 26 w 40"/>
                  <a:gd name="T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">
                    <a:moveTo>
                      <a:pt x="26" y="2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8" y="10"/>
                      <a:pt x="33" y="19"/>
                      <a:pt x="26" y="26"/>
                    </a:cubicBezTo>
                    <a:close/>
                  </a:path>
                </a:pathLst>
              </a:custGeom>
              <a:solidFill>
                <a:srgbClr val="CC86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126" name="TextBox 1125"/>
              <p:cNvSpPr txBox="1"/>
              <p:nvPr/>
            </p:nvSpPr>
            <p:spPr>
              <a:xfrm>
                <a:off x="3534023" y="2405361"/>
                <a:ext cx="1223320" cy="489365"/>
              </a:xfrm>
              <a:prstGeom prst="rect">
                <a:avLst/>
              </a:prstGeom>
              <a:noFill/>
            </p:spPr>
            <p:txBody>
              <a:bodyPr wrap="square" lIns="0" tIns="146246" rIns="0" bIns="146246" rtlCol="0" anchor="ctr" anchorCtr="0">
                <a:spAutoFit/>
              </a:bodyPr>
              <a:lstStyle/>
              <a:p>
                <a:pPr algn="ctr" defTabSz="932319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399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rPr>
                  <a:t>1 YEAR FREE</a:t>
                </a:r>
              </a:p>
            </p:txBody>
          </p:sp>
          <p:cxnSp>
            <p:nvCxnSpPr>
              <p:cNvPr id="295" name="Straight Connector 294"/>
              <p:cNvCxnSpPr/>
              <p:nvPr/>
            </p:nvCxnSpPr>
            <p:spPr>
              <a:xfrm>
                <a:off x="3722415" y="2444926"/>
                <a:ext cx="846536" cy="0"/>
              </a:xfrm>
              <a:prstGeom prst="line">
                <a:avLst/>
              </a:prstGeom>
              <a:ln w="15875">
                <a:solidFill>
                  <a:srgbClr val="D6F42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3660384" y="2786063"/>
                <a:ext cx="970598" cy="0"/>
              </a:xfrm>
              <a:prstGeom prst="line">
                <a:avLst/>
              </a:prstGeom>
              <a:ln w="15875">
                <a:solidFill>
                  <a:srgbClr val="D6F42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3660384" y="2838450"/>
                <a:ext cx="970598" cy="0"/>
              </a:xfrm>
              <a:prstGeom prst="line">
                <a:avLst/>
              </a:prstGeom>
              <a:ln w="15875">
                <a:solidFill>
                  <a:srgbClr val="D6F42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3660384" y="2890045"/>
                <a:ext cx="970598" cy="0"/>
              </a:xfrm>
              <a:prstGeom prst="line">
                <a:avLst/>
              </a:prstGeom>
              <a:ln w="15875">
                <a:solidFill>
                  <a:srgbClr val="D6F42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9" name="Group 1128"/>
              <p:cNvGrpSpPr/>
              <p:nvPr/>
            </p:nvGrpSpPr>
            <p:grpSpPr>
              <a:xfrm>
                <a:off x="3987801" y="2778125"/>
                <a:ext cx="811213" cy="569913"/>
                <a:chOff x="3987801" y="2778125"/>
                <a:chExt cx="811213" cy="569913"/>
              </a:xfrm>
            </p:grpSpPr>
            <p:sp>
              <p:nvSpPr>
                <p:cNvPr id="1103" name="Freeform 166"/>
                <p:cNvSpPr>
                  <a:spLocks/>
                </p:cNvSpPr>
                <p:nvPr/>
              </p:nvSpPr>
              <p:spPr bwMode="auto">
                <a:xfrm>
                  <a:off x="3987801" y="2778125"/>
                  <a:ext cx="236538" cy="231775"/>
                </a:xfrm>
                <a:custGeom>
                  <a:avLst/>
                  <a:gdLst>
                    <a:gd name="T0" fmla="*/ 78 w 78"/>
                    <a:gd name="T1" fmla="*/ 60 h 77"/>
                    <a:gd name="T2" fmla="*/ 23 w 78"/>
                    <a:gd name="T3" fmla="*/ 5 h 77"/>
                    <a:gd name="T4" fmla="*/ 5 w 78"/>
                    <a:gd name="T5" fmla="*/ 5 h 77"/>
                    <a:gd name="T6" fmla="*/ 5 w 78"/>
                    <a:gd name="T7" fmla="*/ 22 h 77"/>
                    <a:gd name="T8" fmla="*/ 60 w 78"/>
                    <a:gd name="T9" fmla="*/ 77 h 77"/>
                    <a:gd name="T10" fmla="*/ 78 w 78"/>
                    <a:gd name="T11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8" h="77">
                      <a:moveTo>
                        <a:pt x="78" y="60"/>
                      </a:move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18" y="0"/>
                        <a:pt x="10" y="0"/>
                        <a:pt x="5" y="5"/>
                      </a:cubicBezTo>
                      <a:cubicBezTo>
                        <a:pt x="0" y="10"/>
                        <a:pt x="0" y="17"/>
                        <a:pt x="5" y="22"/>
                      </a:cubicBezTo>
                      <a:cubicBezTo>
                        <a:pt x="60" y="77"/>
                        <a:pt x="60" y="77"/>
                        <a:pt x="60" y="77"/>
                      </a:cubicBezTo>
                      <a:lnTo>
                        <a:pt x="78" y="60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04" name="Freeform 167"/>
                <p:cNvSpPr>
                  <a:spLocks/>
                </p:cNvSpPr>
                <p:nvPr/>
              </p:nvSpPr>
              <p:spPr bwMode="auto">
                <a:xfrm>
                  <a:off x="4000501" y="2786063"/>
                  <a:ext cx="66675" cy="69850"/>
                </a:xfrm>
                <a:custGeom>
                  <a:avLst/>
                  <a:gdLst>
                    <a:gd name="T0" fmla="*/ 6 w 22"/>
                    <a:gd name="T1" fmla="*/ 6 h 23"/>
                    <a:gd name="T2" fmla="*/ 0 w 22"/>
                    <a:gd name="T3" fmla="*/ 13 h 23"/>
                    <a:gd name="T4" fmla="*/ 6 w 22"/>
                    <a:gd name="T5" fmla="*/ 19 h 23"/>
                    <a:gd name="T6" fmla="*/ 19 w 22"/>
                    <a:gd name="T7" fmla="*/ 19 h 23"/>
                    <a:gd name="T8" fmla="*/ 19 w 22"/>
                    <a:gd name="T9" fmla="*/ 7 h 23"/>
                    <a:gd name="T10" fmla="*/ 13 w 22"/>
                    <a:gd name="T11" fmla="*/ 0 h 23"/>
                    <a:gd name="T12" fmla="*/ 6 w 22"/>
                    <a:gd name="T13" fmla="*/ 6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23">
                      <a:moveTo>
                        <a:pt x="6" y="6"/>
                      </a:moveTo>
                      <a:cubicBezTo>
                        <a:pt x="3" y="8"/>
                        <a:pt x="1" y="11"/>
                        <a:pt x="0" y="13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10" y="23"/>
                        <a:pt x="15" y="23"/>
                        <a:pt x="19" y="19"/>
                      </a:cubicBezTo>
                      <a:cubicBezTo>
                        <a:pt x="22" y="16"/>
                        <a:pt x="22" y="10"/>
                        <a:pt x="19" y="7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0" y="2"/>
                        <a:pt x="8" y="4"/>
                        <a:pt x="6" y="6"/>
                      </a:cubicBezTo>
                      <a:close/>
                    </a:path>
                  </a:pathLst>
                </a:custGeom>
                <a:solidFill>
                  <a:srgbClr val="F2D3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05" name="Freeform 168"/>
                <p:cNvSpPr>
                  <a:spLocks/>
                </p:cNvSpPr>
                <p:nvPr/>
              </p:nvSpPr>
              <p:spPr bwMode="auto">
                <a:xfrm>
                  <a:off x="4033838" y="2822575"/>
                  <a:ext cx="33338" cy="30163"/>
                </a:xfrm>
                <a:custGeom>
                  <a:avLst/>
                  <a:gdLst>
                    <a:gd name="T0" fmla="*/ 3 w 11"/>
                    <a:gd name="T1" fmla="*/ 3 h 10"/>
                    <a:gd name="T2" fmla="*/ 1 w 11"/>
                    <a:gd name="T3" fmla="*/ 10 h 10"/>
                    <a:gd name="T4" fmla="*/ 8 w 11"/>
                    <a:gd name="T5" fmla="*/ 7 h 10"/>
                    <a:gd name="T6" fmla="*/ 10 w 11"/>
                    <a:gd name="T7" fmla="*/ 0 h 10"/>
                    <a:gd name="T8" fmla="*/ 3 w 11"/>
                    <a:gd name="T9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3" y="3"/>
                      </a:moveTo>
                      <a:cubicBezTo>
                        <a:pt x="1" y="5"/>
                        <a:pt x="0" y="7"/>
                        <a:pt x="1" y="10"/>
                      </a:cubicBezTo>
                      <a:cubicBezTo>
                        <a:pt x="3" y="10"/>
                        <a:pt x="6" y="9"/>
                        <a:pt x="8" y="7"/>
                      </a:cubicBezTo>
                      <a:cubicBezTo>
                        <a:pt x="10" y="5"/>
                        <a:pt x="11" y="3"/>
                        <a:pt x="10" y="0"/>
                      </a:cubicBezTo>
                      <a:cubicBezTo>
                        <a:pt x="8" y="0"/>
                        <a:pt x="5" y="1"/>
                        <a:pt x="3" y="3"/>
                      </a:cubicBezTo>
                      <a:close/>
                    </a:path>
                  </a:pathLst>
                </a:custGeom>
                <a:solidFill>
                  <a:srgbClr val="E0A3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06" name="Freeform 169"/>
                <p:cNvSpPr>
                  <a:spLocks/>
                </p:cNvSpPr>
                <p:nvPr/>
              </p:nvSpPr>
              <p:spPr bwMode="auto">
                <a:xfrm>
                  <a:off x="4064001" y="2852738"/>
                  <a:ext cx="30163" cy="30163"/>
                </a:xfrm>
                <a:custGeom>
                  <a:avLst/>
                  <a:gdLst>
                    <a:gd name="T0" fmla="*/ 10 w 10"/>
                    <a:gd name="T1" fmla="*/ 0 h 10"/>
                    <a:gd name="T2" fmla="*/ 3 w 10"/>
                    <a:gd name="T3" fmla="*/ 3 h 10"/>
                    <a:gd name="T4" fmla="*/ 0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0" y="0"/>
                      </a:moveTo>
                      <a:cubicBezTo>
                        <a:pt x="8" y="0"/>
                        <a:pt x="5" y="1"/>
                        <a:pt x="3" y="3"/>
                      </a:cubicBezTo>
                      <a:cubicBezTo>
                        <a:pt x="1" y="5"/>
                        <a:pt x="0" y="7"/>
                        <a:pt x="0" y="10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07" name="Freeform 170"/>
                <p:cNvSpPr>
                  <a:spLocks/>
                </p:cNvSpPr>
                <p:nvPr/>
              </p:nvSpPr>
              <p:spPr bwMode="auto">
                <a:xfrm>
                  <a:off x="4076701" y="2865438"/>
                  <a:ext cx="28575" cy="30163"/>
                </a:xfrm>
                <a:custGeom>
                  <a:avLst/>
                  <a:gdLst>
                    <a:gd name="T0" fmla="*/ 0 w 10"/>
                    <a:gd name="T1" fmla="*/ 10 h 10"/>
                    <a:gd name="T2" fmla="*/ 7 w 10"/>
                    <a:gd name="T3" fmla="*/ 7 h 10"/>
                    <a:gd name="T4" fmla="*/ 10 w 10"/>
                    <a:gd name="T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0" y="10"/>
                      </a:moveTo>
                      <a:cubicBezTo>
                        <a:pt x="3" y="10"/>
                        <a:pt x="5" y="9"/>
                        <a:pt x="7" y="7"/>
                      </a:cubicBezTo>
                      <a:cubicBezTo>
                        <a:pt x="9" y="5"/>
                        <a:pt x="10" y="2"/>
                        <a:pt x="10" y="0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08" name="Freeform 171"/>
                <p:cNvSpPr>
                  <a:spLocks/>
                </p:cNvSpPr>
                <p:nvPr/>
              </p:nvSpPr>
              <p:spPr bwMode="auto">
                <a:xfrm>
                  <a:off x="4076701" y="2862263"/>
                  <a:ext cx="14288" cy="14288"/>
                </a:xfrm>
                <a:custGeom>
                  <a:avLst/>
                  <a:gdLst>
                    <a:gd name="T0" fmla="*/ 5 w 5"/>
                    <a:gd name="T1" fmla="*/ 0 h 5"/>
                    <a:gd name="T2" fmla="*/ 1 w 5"/>
                    <a:gd name="T3" fmla="*/ 2 h 5"/>
                    <a:gd name="T4" fmla="*/ 0 w 5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5">
                      <a:moveTo>
                        <a:pt x="5" y="0"/>
                      </a:moveTo>
                      <a:cubicBezTo>
                        <a:pt x="3" y="0"/>
                        <a:pt x="2" y="1"/>
                        <a:pt x="1" y="2"/>
                      </a:cubicBezTo>
                      <a:cubicBezTo>
                        <a:pt x="0" y="3"/>
                        <a:pt x="0" y="4"/>
                        <a:pt x="0" y="5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09" name="Freeform 172"/>
                <p:cNvSpPr>
                  <a:spLocks/>
                </p:cNvSpPr>
                <p:nvPr/>
              </p:nvSpPr>
              <p:spPr bwMode="auto">
                <a:xfrm>
                  <a:off x="4081463" y="2868613"/>
                  <a:ext cx="15875" cy="17463"/>
                </a:xfrm>
                <a:custGeom>
                  <a:avLst/>
                  <a:gdLst>
                    <a:gd name="T0" fmla="*/ 0 w 5"/>
                    <a:gd name="T1" fmla="*/ 6 h 6"/>
                    <a:gd name="T2" fmla="*/ 3 w 5"/>
                    <a:gd name="T3" fmla="*/ 4 h 6"/>
                    <a:gd name="T4" fmla="*/ 5 w 5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6">
                      <a:moveTo>
                        <a:pt x="0" y="6"/>
                      </a:moveTo>
                      <a:cubicBezTo>
                        <a:pt x="1" y="5"/>
                        <a:pt x="2" y="5"/>
                        <a:pt x="3" y="4"/>
                      </a:cubicBezTo>
                      <a:cubicBezTo>
                        <a:pt x="4" y="3"/>
                        <a:pt x="5" y="2"/>
                        <a:pt x="5" y="0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10" name="Freeform 173"/>
                <p:cNvSpPr>
                  <a:spLocks/>
                </p:cNvSpPr>
                <p:nvPr/>
              </p:nvSpPr>
              <p:spPr bwMode="auto">
                <a:xfrm>
                  <a:off x="4130676" y="2916238"/>
                  <a:ext cx="30163" cy="30163"/>
                </a:xfrm>
                <a:custGeom>
                  <a:avLst/>
                  <a:gdLst>
                    <a:gd name="T0" fmla="*/ 10 w 10"/>
                    <a:gd name="T1" fmla="*/ 0 h 10"/>
                    <a:gd name="T2" fmla="*/ 3 w 10"/>
                    <a:gd name="T3" fmla="*/ 4 h 10"/>
                    <a:gd name="T4" fmla="*/ 0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10" y="0"/>
                      </a:moveTo>
                      <a:cubicBezTo>
                        <a:pt x="7" y="1"/>
                        <a:pt x="5" y="2"/>
                        <a:pt x="3" y="4"/>
                      </a:cubicBezTo>
                      <a:cubicBezTo>
                        <a:pt x="1" y="6"/>
                        <a:pt x="0" y="8"/>
                        <a:pt x="0" y="10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11" name="Freeform 174"/>
                <p:cNvSpPr>
                  <a:spLocks/>
                </p:cNvSpPr>
                <p:nvPr/>
              </p:nvSpPr>
              <p:spPr bwMode="auto">
                <a:xfrm>
                  <a:off x="4141788" y="2932113"/>
                  <a:ext cx="30163" cy="30163"/>
                </a:xfrm>
                <a:custGeom>
                  <a:avLst/>
                  <a:gdLst>
                    <a:gd name="T0" fmla="*/ 0 w 10"/>
                    <a:gd name="T1" fmla="*/ 10 h 10"/>
                    <a:gd name="T2" fmla="*/ 7 w 10"/>
                    <a:gd name="T3" fmla="*/ 7 h 10"/>
                    <a:gd name="T4" fmla="*/ 10 w 10"/>
                    <a:gd name="T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0" y="10"/>
                      </a:moveTo>
                      <a:cubicBezTo>
                        <a:pt x="3" y="10"/>
                        <a:pt x="5" y="9"/>
                        <a:pt x="7" y="7"/>
                      </a:cubicBezTo>
                      <a:cubicBezTo>
                        <a:pt x="9" y="5"/>
                        <a:pt x="10" y="2"/>
                        <a:pt x="10" y="0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12" name="Freeform 175"/>
                <p:cNvSpPr>
                  <a:spLocks/>
                </p:cNvSpPr>
                <p:nvPr/>
              </p:nvSpPr>
              <p:spPr bwMode="auto">
                <a:xfrm>
                  <a:off x="4138613" y="2928938"/>
                  <a:ext cx="19050" cy="14288"/>
                </a:xfrm>
                <a:custGeom>
                  <a:avLst/>
                  <a:gdLst>
                    <a:gd name="T0" fmla="*/ 6 w 6"/>
                    <a:gd name="T1" fmla="*/ 0 h 5"/>
                    <a:gd name="T2" fmla="*/ 2 w 6"/>
                    <a:gd name="T3" fmla="*/ 2 h 5"/>
                    <a:gd name="T4" fmla="*/ 0 w 6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6" y="0"/>
                      </a:moveTo>
                      <a:cubicBezTo>
                        <a:pt x="4" y="0"/>
                        <a:pt x="3" y="1"/>
                        <a:pt x="2" y="2"/>
                      </a:cubicBezTo>
                      <a:cubicBezTo>
                        <a:pt x="1" y="3"/>
                        <a:pt x="1" y="4"/>
                        <a:pt x="0" y="5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13" name="Freeform 176"/>
                <p:cNvSpPr>
                  <a:spLocks/>
                </p:cNvSpPr>
                <p:nvPr/>
              </p:nvSpPr>
              <p:spPr bwMode="auto">
                <a:xfrm>
                  <a:off x="4148138" y="2933700"/>
                  <a:ext cx="15875" cy="15875"/>
                </a:xfrm>
                <a:custGeom>
                  <a:avLst/>
                  <a:gdLst>
                    <a:gd name="T0" fmla="*/ 0 w 5"/>
                    <a:gd name="T1" fmla="*/ 5 h 5"/>
                    <a:gd name="T2" fmla="*/ 3 w 5"/>
                    <a:gd name="T3" fmla="*/ 4 h 5"/>
                    <a:gd name="T4" fmla="*/ 5 w 5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5">
                      <a:moveTo>
                        <a:pt x="0" y="5"/>
                      </a:moveTo>
                      <a:cubicBezTo>
                        <a:pt x="1" y="5"/>
                        <a:pt x="2" y="5"/>
                        <a:pt x="3" y="4"/>
                      </a:cubicBezTo>
                      <a:cubicBezTo>
                        <a:pt x="4" y="3"/>
                        <a:pt x="5" y="2"/>
                        <a:pt x="5" y="0"/>
                      </a:cubicBezTo>
                    </a:path>
                  </a:pathLst>
                </a:custGeom>
                <a:noFill/>
                <a:ln w="3175" cap="rnd">
                  <a:solidFill>
                    <a:srgbClr val="CC867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14" name="Freeform 177"/>
                <p:cNvSpPr>
                  <a:spLocks/>
                </p:cNvSpPr>
                <p:nvPr/>
              </p:nvSpPr>
              <p:spPr bwMode="auto">
                <a:xfrm>
                  <a:off x="4187826" y="2801938"/>
                  <a:ext cx="231775" cy="157163"/>
                </a:xfrm>
                <a:custGeom>
                  <a:avLst/>
                  <a:gdLst>
                    <a:gd name="T0" fmla="*/ 77 w 77"/>
                    <a:gd name="T1" fmla="*/ 12 h 52"/>
                    <a:gd name="T2" fmla="*/ 70 w 77"/>
                    <a:gd name="T3" fmla="*/ 5 h 52"/>
                    <a:gd name="T4" fmla="*/ 53 w 77"/>
                    <a:gd name="T5" fmla="*/ 5 h 52"/>
                    <a:gd name="T6" fmla="*/ 44 w 77"/>
                    <a:gd name="T7" fmla="*/ 14 h 52"/>
                    <a:gd name="T8" fmla="*/ 27 w 77"/>
                    <a:gd name="T9" fmla="*/ 15 h 52"/>
                    <a:gd name="T10" fmla="*/ 18 w 77"/>
                    <a:gd name="T11" fmla="*/ 25 h 52"/>
                    <a:gd name="T12" fmla="*/ 5 w 77"/>
                    <a:gd name="T13" fmla="*/ 28 h 52"/>
                    <a:gd name="T14" fmla="*/ 5 w 77"/>
                    <a:gd name="T15" fmla="*/ 45 h 52"/>
                    <a:gd name="T16" fmla="*/ 12 w 77"/>
                    <a:gd name="T17" fmla="*/ 52 h 52"/>
                    <a:gd name="T18" fmla="*/ 26 w 77"/>
                    <a:gd name="T19" fmla="*/ 38 h 52"/>
                    <a:gd name="T20" fmla="*/ 27 w 77"/>
                    <a:gd name="T21" fmla="*/ 39 h 52"/>
                    <a:gd name="T22" fmla="*/ 31 w 77"/>
                    <a:gd name="T23" fmla="*/ 36 h 52"/>
                    <a:gd name="T24" fmla="*/ 34 w 77"/>
                    <a:gd name="T25" fmla="*/ 39 h 52"/>
                    <a:gd name="T26" fmla="*/ 48 w 77"/>
                    <a:gd name="T27" fmla="*/ 25 h 52"/>
                    <a:gd name="T28" fmla="*/ 58 w 77"/>
                    <a:gd name="T29" fmla="*/ 35 h 52"/>
                    <a:gd name="T30" fmla="*/ 70 w 77"/>
                    <a:gd name="T31" fmla="*/ 22 h 52"/>
                    <a:gd name="T32" fmla="*/ 68 w 77"/>
                    <a:gd name="T33" fmla="*/ 21 h 52"/>
                    <a:gd name="T34" fmla="*/ 77 w 77"/>
                    <a:gd name="T35" fmla="*/ 1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7" h="52">
                      <a:moveTo>
                        <a:pt x="77" y="12"/>
                      </a:moveTo>
                      <a:cubicBezTo>
                        <a:pt x="70" y="5"/>
                        <a:pt x="70" y="5"/>
                        <a:pt x="70" y="5"/>
                      </a:cubicBezTo>
                      <a:cubicBezTo>
                        <a:pt x="65" y="0"/>
                        <a:pt x="57" y="0"/>
                        <a:pt x="53" y="5"/>
                      </a:cubicBezTo>
                      <a:cubicBezTo>
                        <a:pt x="44" y="14"/>
                        <a:pt x="44" y="14"/>
                        <a:pt x="44" y="14"/>
                      </a:cubicBezTo>
                      <a:cubicBezTo>
                        <a:pt x="39" y="10"/>
                        <a:pt x="32" y="10"/>
                        <a:pt x="27" y="1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3" y="23"/>
                        <a:pt x="8" y="24"/>
                        <a:pt x="5" y="28"/>
                      </a:cubicBezTo>
                      <a:cubicBezTo>
                        <a:pt x="0" y="32"/>
                        <a:pt x="0" y="40"/>
                        <a:pt x="5" y="45"/>
                      </a:cubicBezTo>
                      <a:cubicBezTo>
                        <a:pt x="12" y="52"/>
                        <a:pt x="12" y="52"/>
                        <a:pt x="12" y="52"/>
                      </a:cubicBezTo>
                      <a:cubicBezTo>
                        <a:pt x="26" y="38"/>
                        <a:pt x="26" y="38"/>
                        <a:pt x="26" y="3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31" y="36"/>
                        <a:pt x="31" y="36"/>
                        <a:pt x="31" y="36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48" y="25"/>
                        <a:pt x="48" y="25"/>
                        <a:pt x="48" y="25"/>
                      </a:cubicBezTo>
                      <a:cubicBezTo>
                        <a:pt x="58" y="35"/>
                        <a:pt x="58" y="35"/>
                        <a:pt x="58" y="35"/>
                      </a:cubicBezTo>
                      <a:cubicBezTo>
                        <a:pt x="70" y="22"/>
                        <a:pt x="70" y="22"/>
                        <a:pt x="70" y="22"/>
                      </a:cubicBezTo>
                      <a:cubicBezTo>
                        <a:pt x="68" y="21"/>
                        <a:pt x="68" y="21"/>
                        <a:pt x="68" y="21"/>
                      </a:cubicBezTo>
                      <a:lnTo>
                        <a:pt x="77" y="12"/>
                      </a:lnTo>
                      <a:close/>
                    </a:path>
                  </a:pathLst>
                </a:custGeom>
                <a:solidFill>
                  <a:srgbClr val="CC86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15" name="Freeform 178"/>
                <p:cNvSpPr>
                  <a:spLocks/>
                </p:cNvSpPr>
                <p:nvPr/>
              </p:nvSpPr>
              <p:spPr bwMode="auto">
                <a:xfrm>
                  <a:off x="4160838" y="2838450"/>
                  <a:ext cx="406400" cy="401638"/>
                </a:xfrm>
                <a:custGeom>
                  <a:avLst/>
                  <a:gdLst>
                    <a:gd name="T0" fmla="*/ 150 w 256"/>
                    <a:gd name="T1" fmla="*/ 253 h 253"/>
                    <a:gd name="T2" fmla="*/ 256 w 256"/>
                    <a:gd name="T3" fmla="*/ 184 h 253"/>
                    <a:gd name="T4" fmla="*/ 163 w 256"/>
                    <a:gd name="T5" fmla="*/ 0 h 253"/>
                    <a:gd name="T6" fmla="*/ 127 w 256"/>
                    <a:gd name="T7" fmla="*/ 30 h 253"/>
                    <a:gd name="T8" fmla="*/ 83 w 256"/>
                    <a:gd name="T9" fmla="*/ 53 h 253"/>
                    <a:gd name="T10" fmla="*/ 36 w 256"/>
                    <a:gd name="T11" fmla="*/ 72 h 253"/>
                    <a:gd name="T12" fmla="*/ 0 w 256"/>
                    <a:gd name="T13" fmla="*/ 102 h 253"/>
                    <a:gd name="T14" fmla="*/ 150 w 256"/>
                    <a:gd name="T15" fmla="*/ 253 h 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6" h="253">
                      <a:moveTo>
                        <a:pt x="150" y="253"/>
                      </a:moveTo>
                      <a:lnTo>
                        <a:pt x="256" y="184"/>
                      </a:lnTo>
                      <a:lnTo>
                        <a:pt x="163" y="0"/>
                      </a:lnTo>
                      <a:lnTo>
                        <a:pt x="127" y="30"/>
                      </a:lnTo>
                      <a:lnTo>
                        <a:pt x="83" y="53"/>
                      </a:lnTo>
                      <a:lnTo>
                        <a:pt x="36" y="72"/>
                      </a:lnTo>
                      <a:lnTo>
                        <a:pt x="0" y="102"/>
                      </a:lnTo>
                      <a:lnTo>
                        <a:pt x="150" y="253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16" name="Freeform 179"/>
                <p:cNvSpPr>
                  <a:spLocks/>
                </p:cNvSpPr>
                <p:nvPr/>
              </p:nvSpPr>
              <p:spPr bwMode="auto">
                <a:xfrm>
                  <a:off x="4208463" y="2889250"/>
                  <a:ext cx="87313" cy="87313"/>
                </a:xfrm>
                <a:custGeom>
                  <a:avLst/>
                  <a:gdLst>
                    <a:gd name="T0" fmla="*/ 29 w 29"/>
                    <a:gd name="T1" fmla="*/ 12 h 29"/>
                    <a:gd name="T2" fmla="*/ 22 w 29"/>
                    <a:gd name="T3" fmla="*/ 5 h 29"/>
                    <a:gd name="T4" fmla="*/ 5 w 29"/>
                    <a:gd name="T5" fmla="*/ 5 h 29"/>
                    <a:gd name="T6" fmla="*/ 5 w 29"/>
                    <a:gd name="T7" fmla="*/ 23 h 29"/>
                    <a:gd name="T8" fmla="*/ 11 w 29"/>
                    <a:gd name="T9" fmla="*/ 29 h 29"/>
                    <a:gd name="T10" fmla="*/ 29 w 29"/>
                    <a:gd name="T11" fmla="*/ 1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9">
                      <a:moveTo>
                        <a:pt x="29" y="12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17" y="0"/>
                        <a:pt x="9" y="0"/>
                        <a:pt x="5" y="5"/>
                      </a:cubicBezTo>
                      <a:cubicBezTo>
                        <a:pt x="0" y="10"/>
                        <a:pt x="0" y="18"/>
                        <a:pt x="5" y="23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lnTo>
                        <a:pt x="29" y="12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17" name="Freeform 180"/>
                <p:cNvSpPr>
                  <a:spLocks/>
                </p:cNvSpPr>
                <p:nvPr/>
              </p:nvSpPr>
              <p:spPr bwMode="auto">
                <a:xfrm>
                  <a:off x="4275138" y="2852738"/>
                  <a:ext cx="87313" cy="87313"/>
                </a:xfrm>
                <a:custGeom>
                  <a:avLst/>
                  <a:gdLst>
                    <a:gd name="T0" fmla="*/ 29 w 29"/>
                    <a:gd name="T1" fmla="*/ 11 h 29"/>
                    <a:gd name="T2" fmla="*/ 22 w 29"/>
                    <a:gd name="T3" fmla="*/ 4 h 29"/>
                    <a:gd name="T4" fmla="*/ 5 w 29"/>
                    <a:gd name="T5" fmla="*/ 4 h 29"/>
                    <a:gd name="T6" fmla="*/ 5 w 29"/>
                    <a:gd name="T7" fmla="*/ 22 h 29"/>
                    <a:gd name="T8" fmla="*/ 12 w 29"/>
                    <a:gd name="T9" fmla="*/ 29 h 29"/>
                    <a:gd name="T10" fmla="*/ 29 w 29"/>
                    <a:gd name="T11" fmla="*/ 1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9">
                      <a:moveTo>
                        <a:pt x="29" y="11"/>
                      </a:move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18" y="0"/>
                        <a:pt x="10" y="0"/>
                        <a:pt x="5" y="4"/>
                      </a:cubicBezTo>
                      <a:cubicBezTo>
                        <a:pt x="0" y="9"/>
                        <a:pt x="0" y="17"/>
                        <a:pt x="5" y="22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lnTo>
                        <a:pt x="29" y="11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19" name="Freeform 182"/>
                <p:cNvSpPr>
                  <a:spLocks/>
                </p:cNvSpPr>
                <p:nvPr/>
              </p:nvSpPr>
              <p:spPr bwMode="auto">
                <a:xfrm>
                  <a:off x="4165601" y="3027363"/>
                  <a:ext cx="266700" cy="190500"/>
                </a:xfrm>
                <a:custGeom>
                  <a:avLst/>
                  <a:gdLst>
                    <a:gd name="T0" fmla="*/ 88 w 88"/>
                    <a:gd name="T1" fmla="*/ 63 h 63"/>
                    <a:gd name="T2" fmla="*/ 23 w 88"/>
                    <a:gd name="T3" fmla="*/ 40 h 63"/>
                    <a:gd name="T4" fmla="*/ 30 w 88"/>
                    <a:gd name="T5" fmla="*/ 0 h 63"/>
                    <a:gd name="T6" fmla="*/ 88 w 88"/>
                    <a:gd name="T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8" h="63">
                      <a:moveTo>
                        <a:pt x="88" y="63"/>
                      </a:moveTo>
                      <a:cubicBezTo>
                        <a:pt x="88" y="63"/>
                        <a:pt x="42" y="60"/>
                        <a:pt x="23" y="40"/>
                      </a:cubicBezTo>
                      <a:cubicBezTo>
                        <a:pt x="0" y="15"/>
                        <a:pt x="30" y="0"/>
                        <a:pt x="30" y="0"/>
                      </a:cubicBezTo>
                      <a:lnTo>
                        <a:pt x="88" y="63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20" name="Freeform 183"/>
                <p:cNvSpPr>
                  <a:spLocks/>
                </p:cNvSpPr>
                <p:nvPr/>
              </p:nvSpPr>
              <p:spPr bwMode="auto">
                <a:xfrm>
                  <a:off x="4148138" y="3009900"/>
                  <a:ext cx="147638" cy="153988"/>
                </a:xfrm>
                <a:custGeom>
                  <a:avLst/>
                  <a:gdLst>
                    <a:gd name="T0" fmla="*/ 45 w 49"/>
                    <a:gd name="T1" fmla="*/ 32 h 51"/>
                    <a:gd name="T2" fmla="*/ 44 w 49"/>
                    <a:gd name="T3" fmla="*/ 47 h 51"/>
                    <a:gd name="T4" fmla="*/ 44 w 49"/>
                    <a:gd name="T5" fmla="*/ 47 h 51"/>
                    <a:gd name="T6" fmla="*/ 29 w 49"/>
                    <a:gd name="T7" fmla="*/ 46 h 51"/>
                    <a:gd name="T8" fmla="*/ 4 w 49"/>
                    <a:gd name="T9" fmla="*/ 19 h 51"/>
                    <a:gd name="T10" fmla="*/ 5 w 49"/>
                    <a:gd name="T11" fmla="*/ 4 h 51"/>
                    <a:gd name="T12" fmla="*/ 5 w 49"/>
                    <a:gd name="T13" fmla="*/ 4 h 51"/>
                    <a:gd name="T14" fmla="*/ 20 w 49"/>
                    <a:gd name="T15" fmla="*/ 5 h 51"/>
                    <a:gd name="T16" fmla="*/ 45 w 49"/>
                    <a:gd name="T17" fmla="*/ 3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" h="51">
                      <a:moveTo>
                        <a:pt x="45" y="32"/>
                      </a:moveTo>
                      <a:cubicBezTo>
                        <a:pt x="49" y="36"/>
                        <a:pt x="49" y="43"/>
                        <a:pt x="44" y="47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0" y="51"/>
                        <a:pt x="33" y="50"/>
                        <a:pt x="29" y="46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0" y="15"/>
                        <a:pt x="1" y="8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9" y="0"/>
                        <a:pt x="16" y="1"/>
                        <a:pt x="20" y="5"/>
                      </a:cubicBezTo>
                      <a:lnTo>
                        <a:pt x="45" y="32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21" name="Freeform 184"/>
                <p:cNvSpPr>
                  <a:spLocks/>
                </p:cNvSpPr>
                <p:nvPr/>
              </p:nvSpPr>
              <p:spPr bwMode="auto">
                <a:xfrm>
                  <a:off x="4160838" y="3000375"/>
                  <a:ext cx="84138" cy="96838"/>
                </a:xfrm>
                <a:custGeom>
                  <a:avLst/>
                  <a:gdLst>
                    <a:gd name="T0" fmla="*/ 10 w 28"/>
                    <a:gd name="T1" fmla="*/ 27 h 32"/>
                    <a:gd name="T2" fmla="*/ 9 w 28"/>
                    <a:gd name="T3" fmla="*/ 9 h 32"/>
                    <a:gd name="T4" fmla="*/ 28 w 28"/>
                    <a:gd name="T5" fmla="*/ 18 h 32"/>
                    <a:gd name="T6" fmla="*/ 21 w 28"/>
                    <a:gd name="T7" fmla="*/ 32 h 32"/>
                    <a:gd name="T8" fmla="*/ 10 w 28"/>
                    <a:gd name="T9" fmla="*/ 2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32">
                      <a:moveTo>
                        <a:pt x="10" y="27"/>
                      </a:moveTo>
                      <a:cubicBezTo>
                        <a:pt x="10" y="27"/>
                        <a:pt x="18" y="18"/>
                        <a:pt x="9" y="9"/>
                      </a:cubicBezTo>
                      <a:cubicBezTo>
                        <a:pt x="0" y="0"/>
                        <a:pt x="28" y="18"/>
                        <a:pt x="28" y="18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lnTo>
                        <a:pt x="10" y="27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22" name="Freeform 185"/>
                <p:cNvSpPr>
                  <a:spLocks/>
                </p:cNvSpPr>
                <p:nvPr/>
              </p:nvSpPr>
              <p:spPr bwMode="auto">
                <a:xfrm>
                  <a:off x="4067176" y="2973388"/>
                  <a:ext cx="157163" cy="109538"/>
                </a:xfrm>
                <a:custGeom>
                  <a:avLst/>
                  <a:gdLst>
                    <a:gd name="T0" fmla="*/ 5 w 52"/>
                    <a:gd name="T1" fmla="*/ 7 h 36"/>
                    <a:gd name="T2" fmla="*/ 0 w 52"/>
                    <a:gd name="T3" fmla="*/ 16 h 36"/>
                    <a:gd name="T4" fmla="*/ 9 w 52"/>
                    <a:gd name="T5" fmla="*/ 21 h 36"/>
                    <a:gd name="T6" fmla="*/ 36 w 52"/>
                    <a:gd name="T7" fmla="*/ 34 h 36"/>
                    <a:gd name="T8" fmla="*/ 50 w 52"/>
                    <a:gd name="T9" fmla="*/ 29 h 36"/>
                    <a:gd name="T10" fmla="*/ 45 w 52"/>
                    <a:gd name="T11" fmla="*/ 16 h 36"/>
                    <a:gd name="T12" fmla="*/ 18 w 52"/>
                    <a:gd name="T13" fmla="*/ 3 h 36"/>
                    <a:gd name="T14" fmla="*/ 5 w 52"/>
                    <a:gd name="T15" fmla="*/ 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36">
                      <a:moveTo>
                        <a:pt x="5" y="7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41" y="36"/>
                        <a:pt x="47" y="34"/>
                        <a:pt x="50" y="29"/>
                      </a:cubicBezTo>
                      <a:cubicBezTo>
                        <a:pt x="52" y="25"/>
                        <a:pt x="50" y="19"/>
                        <a:pt x="45" y="16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3" y="0"/>
                        <a:pt x="7" y="2"/>
                        <a:pt x="5" y="7"/>
                      </a:cubicBez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23" name="Freeform 186"/>
                <p:cNvSpPr>
                  <a:spLocks/>
                </p:cNvSpPr>
                <p:nvPr/>
              </p:nvSpPr>
              <p:spPr bwMode="auto">
                <a:xfrm>
                  <a:off x="4067176" y="3006725"/>
                  <a:ext cx="57150" cy="42863"/>
                </a:xfrm>
                <a:custGeom>
                  <a:avLst/>
                  <a:gdLst>
                    <a:gd name="T0" fmla="*/ 12 w 19"/>
                    <a:gd name="T1" fmla="*/ 5 h 14"/>
                    <a:gd name="T2" fmla="*/ 3 w 19"/>
                    <a:gd name="T3" fmla="*/ 0 h 14"/>
                    <a:gd name="T4" fmla="*/ 0 w 19"/>
                    <a:gd name="T5" fmla="*/ 5 h 14"/>
                    <a:gd name="T6" fmla="*/ 9 w 19"/>
                    <a:gd name="T7" fmla="*/ 10 h 14"/>
                    <a:gd name="T8" fmla="*/ 19 w 19"/>
                    <a:gd name="T9" fmla="*/ 14 h 14"/>
                    <a:gd name="T10" fmla="*/ 12 w 19"/>
                    <a:gd name="T11" fmla="*/ 5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14">
                      <a:moveTo>
                        <a:pt x="12" y="5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19" y="14"/>
                        <a:pt x="19" y="14"/>
                        <a:pt x="19" y="14"/>
                      </a:cubicBezTo>
                      <a:cubicBezTo>
                        <a:pt x="18" y="10"/>
                        <a:pt x="16" y="7"/>
                        <a:pt x="12" y="5"/>
                      </a:cubicBezTo>
                      <a:close/>
                    </a:path>
                  </a:pathLst>
                </a:custGeom>
                <a:solidFill>
                  <a:srgbClr val="F2D3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24" name="Freeform 187"/>
                <p:cNvSpPr>
                  <a:spLocks/>
                </p:cNvSpPr>
                <p:nvPr/>
              </p:nvSpPr>
              <p:spPr bwMode="auto">
                <a:xfrm>
                  <a:off x="4121151" y="2982913"/>
                  <a:ext cx="84138" cy="66675"/>
                </a:xfrm>
                <a:custGeom>
                  <a:avLst/>
                  <a:gdLst>
                    <a:gd name="T0" fmla="*/ 13 w 28"/>
                    <a:gd name="T1" fmla="*/ 6 h 22"/>
                    <a:gd name="T2" fmla="*/ 28 w 28"/>
                    <a:gd name="T3" fmla="*/ 22 h 22"/>
                    <a:gd name="T4" fmla="*/ 0 w 28"/>
                    <a:gd name="T5" fmla="*/ 0 h 22"/>
                    <a:gd name="T6" fmla="*/ 13 w 28"/>
                    <a:gd name="T7" fmla="*/ 6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22">
                      <a:moveTo>
                        <a:pt x="13" y="6"/>
                      </a:moveTo>
                      <a:cubicBezTo>
                        <a:pt x="28" y="22"/>
                        <a:pt x="28" y="22"/>
                        <a:pt x="28" y="22"/>
                      </a:cubicBezTo>
                      <a:cubicBezTo>
                        <a:pt x="28" y="22"/>
                        <a:pt x="3" y="22"/>
                        <a:pt x="0" y="0"/>
                      </a:cubicBezTo>
                      <a:cubicBezTo>
                        <a:pt x="8" y="4"/>
                        <a:pt x="13" y="6"/>
                        <a:pt x="13" y="6"/>
                      </a:cubicBezTo>
                      <a:close/>
                    </a:path>
                  </a:pathLst>
                </a:custGeom>
                <a:solidFill>
                  <a:srgbClr val="CC86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25" name="Freeform 188"/>
                <p:cNvSpPr>
                  <a:spLocks/>
                </p:cNvSpPr>
                <p:nvPr/>
              </p:nvSpPr>
              <p:spPr bwMode="auto">
                <a:xfrm>
                  <a:off x="4343401" y="3043238"/>
                  <a:ext cx="455613" cy="304800"/>
                </a:xfrm>
                <a:custGeom>
                  <a:avLst/>
                  <a:gdLst>
                    <a:gd name="T0" fmla="*/ 109 w 287"/>
                    <a:gd name="T1" fmla="*/ 0 h 192"/>
                    <a:gd name="T2" fmla="*/ 287 w 287"/>
                    <a:gd name="T3" fmla="*/ 139 h 192"/>
                    <a:gd name="T4" fmla="*/ 95 w 287"/>
                    <a:gd name="T5" fmla="*/ 192 h 192"/>
                    <a:gd name="T6" fmla="*/ 0 w 287"/>
                    <a:gd name="T7" fmla="*/ 89 h 192"/>
                    <a:gd name="T8" fmla="*/ 109 w 287"/>
                    <a:gd name="T9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7" h="192">
                      <a:moveTo>
                        <a:pt x="109" y="0"/>
                      </a:moveTo>
                      <a:lnTo>
                        <a:pt x="287" y="139"/>
                      </a:lnTo>
                      <a:lnTo>
                        <a:pt x="95" y="192"/>
                      </a:lnTo>
                      <a:lnTo>
                        <a:pt x="0" y="89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solidFill>
                  <a:srgbClr val="E5B5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</p:grpSp>
      </p:grpSp>
      <p:grpSp>
        <p:nvGrpSpPr>
          <p:cNvPr id="302" name="Group 301"/>
          <p:cNvGrpSpPr/>
          <p:nvPr/>
        </p:nvGrpSpPr>
        <p:grpSpPr>
          <a:xfrm>
            <a:off x="5549453" y="2282278"/>
            <a:ext cx="1609841" cy="1961785"/>
            <a:chOff x="5503728" y="2213527"/>
            <a:chExt cx="1610489" cy="1962574"/>
          </a:xfrm>
        </p:grpSpPr>
        <p:sp>
          <p:nvSpPr>
            <p:cNvPr id="134" name="Rectangle 133"/>
            <p:cNvSpPr/>
            <p:nvPr/>
          </p:nvSpPr>
          <p:spPr>
            <a:xfrm>
              <a:off x="5503728" y="3466393"/>
              <a:ext cx="1610489" cy="7097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05"/>
              <a:r>
                <a:rPr lang="en-US" sz="196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Free </a:t>
              </a:r>
              <a:br>
                <a:rPr lang="en-US" sz="196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196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Training</a:t>
              </a:r>
            </a:p>
          </p:txBody>
        </p:sp>
        <p:pic>
          <p:nvPicPr>
            <p:cNvPr id="303" name="Picture 30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899272" y="2213527"/>
              <a:ext cx="819400" cy="1205398"/>
            </a:xfrm>
            <a:prstGeom prst="rect">
              <a:avLst/>
            </a:prstGeom>
          </p:spPr>
        </p:pic>
      </p:grpSp>
      <p:grpSp>
        <p:nvGrpSpPr>
          <p:cNvPr id="298" name="Group 297"/>
          <p:cNvGrpSpPr/>
          <p:nvPr/>
        </p:nvGrpSpPr>
        <p:grpSpPr>
          <a:xfrm>
            <a:off x="7693546" y="2282127"/>
            <a:ext cx="1744304" cy="1961938"/>
            <a:chOff x="7453007" y="2213374"/>
            <a:chExt cx="1745006" cy="1962727"/>
          </a:xfrm>
        </p:grpSpPr>
        <p:sp>
          <p:nvSpPr>
            <p:cNvPr id="142" name="Rectangle 141"/>
            <p:cNvSpPr/>
            <p:nvPr/>
          </p:nvSpPr>
          <p:spPr>
            <a:xfrm>
              <a:off x="7520266" y="3466393"/>
              <a:ext cx="1610489" cy="7097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05"/>
              <a:r>
                <a:rPr lang="en-US" sz="196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Free </a:t>
              </a:r>
              <a:br>
                <a:rPr lang="en-US" sz="196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196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Tools</a:t>
              </a:r>
            </a:p>
          </p:txBody>
        </p:sp>
        <p:grpSp>
          <p:nvGrpSpPr>
            <p:cNvPr id="1140" name="Group 1139"/>
            <p:cNvGrpSpPr/>
            <p:nvPr/>
          </p:nvGrpSpPr>
          <p:grpSpPr>
            <a:xfrm>
              <a:off x="7453007" y="2213374"/>
              <a:ext cx="1745006" cy="1177578"/>
              <a:chOff x="7353454" y="2213374"/>
              <a:chExt cx="1745006" cy="1177578"/>
            </a:xfrm>
          </p:grpSpPr>
          <p:grpSp>
            <p:nvGrpSpPr>
              <p:cNvPr id="1139" name="Group 1138"/>
              <p:cNvGrpSpPr/>
              <p:nvPr/>
            </p:nvGrpSpPr>
            <p:grpSpPr>
              <a:xfrm>
                <a:off x="7353454" y="2213374"/>
                <a:ext cx="1517514" cy="1152575"/>
                <a:chOff x="7377113" y="1308100"/>
                <a:chExt cx="1277937" cy="847725"/>
              </a:xfrm>
            </p:grpSpPr>
            <p:sp>
              <p:nvSpPr>
                <p:cNvPr id="1132" name="AutoShape 19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7377113" y="1308100"/>
                  <a:ext cx="1277937" cy="847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33" name="Rectangle 192"/>
                <p:cNvSpPr>
                  <a:spLocks noChangeArrowheads="1"/>
                </p:cNvSpPr>
                <p:nvPr/>
              </p:nvSpPr>
              <p:spPr bwMode="auto">
                <a:xfrm>
                  <a:off x="7844201" y="1393963"/>
                  <a:ext cx="564787" cy="761862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34" name="Rectangle 193"/>
                <p:cNvSpPr>
                  <a:spLocks noChangeArrowheads="1"/>
                </p:cNvSpPr>
                <p:nvPr/>
              </p:nvSpPr>
              <p:spPr bwMode="auto">
                <a:xfrm>
                  <a:off x="7586663" y="1393963"/>
                  <a:ext cx="271895" cy="761862"/>
                </a:xfrm>
                <a:prstGeom prst="rect">
                  <a:avLst/>
                </a:prstGeom>
                <a:solidFill>
                  <a:srgbClr val="A32B01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35" name="Freeform 194"/>
                <p:cNvSpPr>
                  <a:spLocks/>
                </p:cNvSpPr>
                <p:nvPr/>
              </p:nvSpPr>
              <p:spPr bwMode="auto">
                <a:xfrm>
                  <a:off x="7466520" y="1394833"/>
                  <a:ext cx="392039" cy="216395"/>
                </a:xfrm>
                <a:custGeom>
                  <a:avLst/>
                  <a:gdLst>
                    <a:gd name="T0" fmla="*/ 215 w 348"/>
                    <a:gd name="T1" fmla="*/ 133 h 133"/>
                    <a:gd name="T2" fmla="*/ 0 w 348"/>
                    <a:gd name="T3" fmla="*/ 133 h 133"/>
                    <a:gd name="T4" fmla="*/ 130 w 348"/>
                    <a:gd name="T5" fmla="*/ 0 h 133"/>
                    <a:gd name="T6" fmla="*/ 348 w 348"/>
                    <a:gd name="T7" fmla="*/ 0 h 133"/>
                    <a:gd name="T8" fmla="*/ 215 w 348"/>
                    <a:gd name="T9" fmla="*/ 133 h 133"/>
                    <a:gd name="connsiteX0" fmla="*/ 4375 w 8197"/>
                    <a:gd name="connsiteY0" fmla="*/ 10000 h 10000"/>
                    <a:gd name="connsiteX1" fmla="*/ 0 w 8197"/>
                    <a:gd name="connsiteY1" fmla="*/ 10000 h 10000"/>
                    <a:gd name="connsiteX2" fmla="*/ 1933 w 8197"/>
                    <a:gd name="connsiteY2" fmla="*/ 0 h 10000"/>
                    <a:gd name="connsiteX3" fmla="*/ 8197 w 8197"/>
                    <a:gd name="connsiteY3" fmla="*/ 0 h 10000"/>
                    <a:gd name="connsiteX4" fmla="*/ 4375 w 8197"/>
                    <a:gd name="connsiteY4" fmla="*/ 10000 h 10000"/>
                    <a:gd name="connsiteX0" fmla="*/ 7639 w 10000"/>
                    <a:gd name="connsiteY0" fmla="*/ 10249 h 10249"/>
                    <a:gd name="connsiteX1" fmla="*/ 0 w 10000"/>
                    <a:gd name="connsiteY1" fmla="*/ 10000 h 10249"/>
                    <a:gd name="connsiteX2" fmla="*/ 2358 w 10000"/>
                    <a:gd name="connsiteY2" fmla="*/ 0 h 10249"/>
                    <a:gd name="connsiteX3" fmla="*/ 10000 w 10000"/>
                    <a:gd name="connsiteY3" fmla="*/ 0 h 10249"/>
                    <a:gd name="connsiteX4" fmla="*/ 7639 w 10000"/>
                    <a:gd name="connsiteY4" fmla="*/ 10249 h 10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249">
                      <a:moveTo>
                        <a:pt x="7639" y="10249"/>
                      </a:moveTo>
                      <a:lnTo>
                        <a:pt x="0" y="10000"/>
                      </a:lnTo>
                      <a:lnTo>
                        <a:pt x="2358" y="0"/>
                      </a:lnTo>
                      <a:lnTo>
                        <a:pt x="10000" y="0"/>
                      </a:lnTo>
                      <a:lnTo>
                        <a:pt x="7639" y="10249"/>
                      </a:lnTo>
                      <a:close/>
                    </a:path>
                  </a:pathLst>
                </a:custGeom>
                <a:solidFill>
                  <a:srgbClr val="D83B01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36" name="Freeform 195"/>
                <p:cNvSpPr>
                  <a:spLocks/>
                </p:cNvSpPr>
                <p:nvPr/>
              </p:nvSpPr>
              <p:spPr bwMode="auto">
                <a:xfrm>
                  <a:off x="7864148" y="1394833"/>
                  <a:ext cx="673941" cy="209443"/>
                </a:xfrm>
                <a:custGeom>
                  <a:avLst/>
                  <a:gdLst>
                    <a:gd name="T0" fmla="*/ 457 w 457"/>
                    <a:gd name="T1" fmla="*/ 133 h 133"/>
                    <a:gd name="T2" fmla="*/ 157 w 457"/>
                    <a:gd name="T3" fmla="*/ 133 h 133"/>
                    <a:gd name="T4" fmla="*/ 0 w 457"/>
                    <a:gd name="T5" fmla="*/ 0 h 133"/>
                    <a:gd name="T6" fmla="*/ 300 w 457"/>
                    <a:gd name="T7" fmla="*/ 0 h 133"/>
                    <a:gd name="T8" fmla="*/ 457 w 457"/>
                    <a:gd name="T9" fmla="*/ 133 h 133"/>
                    <a:gd name="connsiteX0" fmla="*/ 10000 w 10000"/>
                    <a:gd name="connsiteY0" fmla="*/ 10000 h 10000"/>
                    <a:gd name="connsiteX1" fmla="*/ 3435 w 10000"/>
                    <a:gd name="connsiteY1" fmla="*/ 10000 h 10000"/>
                    <a:gd name="connsiteX2" fmla="*/ 0 w 10000"/>
                    <a:gd name="connsiteY2" fmla="*/ 0 h 10000"/>
                    <a:gd name="connsiteX3" fmla="*/ 8660 w 10000"/>
                    <a:gd name="connsiteY3" fmla="*/ 0 h 10000"/>
                    <a:gd name="connsiteX4" fmla="*/ 10000 w 10000"/>
                    <a:gd name="connsiteY4" fmla="*/ 10000 h 10000"/>
                    <a:gd name="connsiteX0" fmla="*/ 10667 w 10667"/>
                    <a:gd name="connsiteY0" fmla="*/ 10000 h 10000"/>
                    <a:gd name="connsiteX1" fmla="*/ 3435 w 10667"/>
                    <a:gd name="connsiteY1" fmla="*/ 10000 h 10000"/>
                    <a:gd name="connsiteX2" fmla="*/ 0 w 10667"/>
                    <a:gd name="connsiteY2" fmla="*/ 0 h 10000"/>
                    <a:gd name="connsiteX3" fmla="*/ 8660 w 10667"/>
                    <a:gd name="connsiteY3" fmla="*/ 0 h 10000"/>
                    <a:gd name="connsiteX4" fmla="*/ 10667 w 10667"/>
                    <a:gd name="connsiteY4" fmla="*/ 10000 h 10000"/>
                    <a:gd name="connsiteX0" fmla="*/ 10667 w 10667"/>
                    <a:gd name="connsiteY0" fmla="*/ 10000 h 10084"/>
                    <a:gd name="connsiteX1" fmla="*/ 1467 w 10667"/>
                    <a:gd name="connsiteY1" fmla="*/ 10084 h 10084"/>
                    <a:gd name="connsiteX2" fmla="*/ 0 w 10667"/>
                    <a:gd name="connsiteY2" fmla="*/ 0 h 10084"/>
                    <a:gd name="connsiteX3" fmla="*/ 8660 w 10667"/>
                    <a:gd name="connsiteY3" fmla="*/ 0 h 10084"/>
                    <a:gd name="connsiteX4" fmla="*/ 10667 w 10667"/>
                    <a:gd name="connsiteY4" fmla="*/ 10000 h 10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67" h="10084">
                      <a:moveTo>
                        <a:pt x="10667" y="10000"/>
                      </a:moveTo>
                      <a:lnTo>
                        <a:pt x="1467" y="10084"/>
                      </a:lnTo>
                      <a:lnTo>
                        <a:pt x="0" y="0"/>
                      </a:lnTo>
                      <a:lnTo>
                        <a:pt x="8660" y="0"/>
                      </a:lnTo>
                      <a:lnTo>
                        <a:pt x="10667" y="10000"/>
                      </a:lnTo>
                      <a:close/>
                    </a:path>
                  </a:pathLst>
                </a:custGeom>
                <a:solidFill>
                  <a:srgbClr val="FE4A0A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pic>
            <p:nvPicPr>
              <p:cNvPr id="304" name="Picture 30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03393" y="2481212"/>
                <a:ext cx="895067" cy="909740"/>
              </a:xfrm>
              <a:prstGeom prst="rect">
                <a:avLst/>
              </a:prstGeom>
            </p:spPr>
          </p:pic>
        </p:grpSp>
      </p:grpSp>
      <p:grpSp>
        <p:nvGrpSpPr>
          <p:cNvPr id="301" name="Group 300"/>
          <p:cNvGrpSpPr/>
          <p:nvPr/>
        </p:nvGrpSpPr>
        <p:grpSpPr>
          <a:xfrm>
            <a:off x="9972106" y="2284902"/>
            <a:ext cx="1609841" cy="1802340"/>
            <a:chOff x="9851377" y="2216150"/>
            <a:chExt cx="1610489" cy="1803064"/>
          </a:xfrm>
        </p:grpSpPr>
        <p:sp>
          <p:nvSpPr>
            <p:cNvPr id="177" name="Rectangle 176"/>
            <p:cNvSpPr/>
            <p:nvPr/>
          </p:nvSpPr>
          <p:spPr>
            <a:xfrm>
              <a:off x="9851377" y="3617256"/>
              <a:ext cx="1610489" cy="4019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05"/>
              <a:r>
                <a:rPr lang="en-US" sz="1960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Webinars</a:t>
              </a:r>
            </a:p>
          </p:txBody>
        </p:sp>
        <p:grpSp>
          <p:nvGrpSpPr>
            <p:cNvPr id="292" name="Group 291"/>
            <p:cNvGrpSpPr/>
            <p:nvPr/>
          </p:nvGrpSpPr>
          <p:grpSpPr>
            <a:xfrm>
              <a:off x="10039877" y="2216150"/>
              <a:ext cx="1233488" cy="1268413"/>
              <a:chOff x="9902825" y="2216150"/>
              <a:chExt cx="1233488" cy="1268413"/>
            </a:xfrm>
          </p:grpSpPr>
          <p:sp>
            <p:nvSpPr>
              <p:cNvPr id="1142" name="AutoShape 199"/>
              <p:cNvSpPr>
                <a:spLocks noChangeAspect="1" noChangeArrowheads="1" noTextEdit="1"/>
              </p:cNvSpPr>
              <p:nvPr/>
            </p:nvSpPr>
            <p:spPr bwMode="auto">
              <a:xfrm>
                <a:off x="9902825" y="2216150"/>
                <a:ext cx="1228725" cy="1263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143" name="Freeform 201"/>
              <p:cNvSpPr>
                <a:spLocks/>
              </p:cNvSpPr>
              <p:nvPr/>
            </p:nvSpPr>
            <p:spPr bwMode="auto">
              <a:xfrm>
                <a:off x="9907588" y="2216150"/>
                <a:ext cx="1228725" cy="1231900"/>
              </a:xfrm>
              <a:custGeom>
                <a:avLst/>
                <a:gdLst>
                  <a:gd name="T0" fmla="*/ 178 w 306"/>
                  <a:gd name="T1" fmla="*/ 305 h 307"/>
                  <a:gd name="T2" fmla="*/ 173 w 306"/>
                  <a:gd name="T3" fmla="*/ 305 h 307"/>
                  <a:gd name="T4" fmla="*/ 1 w 306"/>
                  <a:gd name="T5" fmla="*/ 133 h 307"/>
                  <a:gd name="T6" fmla="*/ 1 w 306"/>
                  <a:gd name="T7" fmla="*/ 128 h 307"/>
                  <a:gd name="T8" fmla="*/ 128 w 306"/>
                  <a:gd name="T9" fmla="*/ 2 h 307"/>
                  <a:gd name="T10" fmla="*/ 133 w 306"/>
                  <a:gd name="T11" fmla="*/ 2 h 307"/>
                  <a:gd name="T12" fmla="*/ 305 w 306"/>
                  <a:gd name="T13" fmla="*/ 174 h 307"/>
                  <a:gd name="T14" fmla="*/ 305 w 306"/>
                  <a:gd name="T15" fmla="*/ 179 h 307"/>
                  <a:gd name="T16" fmla="*/ 178 w 306"/>
                  <a:gd name="T17" fmla="*/ 30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6" h="307">
                    <a:moveTo>
                      <a:pt x="178" y="305"/>
                    </a:moveTo>
                    <a:cubicBezTo>
                      <a:pt x="177" y="307"/>
                      <a:pt x="175" y="307"/>
                      <a:pt x="173" y="305"/>
                    </a:cubicBezTo>
                    <a:cubicBezTo>
                      <a:pt x="1" y="133"/>
                      <a:pt x="1" y="133"/>
                      <a:pt x="1" y="133"/>
                    </a:cubicBezTo>
                    <a:cubicBezTo>
                      <a:pt x="0" y="132"/>
                      <a:pt x="0" y="130"/>
                      <a:pt x="1" y="128"/>
                    </a:cubicBezTo>
                    <a:cubicBezTo>
                      <a:pt x="128" y="2"/>
                      <a:pt x="128" y="2"/>
                      <a:pt x="128" y="2"/>
                    </a:cubicBezTo>
                    <a:cubicBezTo>
                      <a:pt x="129" y="0"/>
                      <a:pt x="131" y="0"/>
                      <a:pt x="133" y="2"/>
                    </a:cubicBezTo>
                    <a:cubicBezTo>
                      <a:pt x="305" y="174"/>
                      <a:pt x="305" y="174"/>
                      <a:pt x="305" y="174"/>
                    </a:cubicBezTo>
                    <a:cubicBezTo>
                      <a:pt x="306" y="175"/>
                      <a:pt x="306" y="177"/>
                      <a:pt x="305" y="179"/>
                    </a:cubicBezTo>
                    <a:lnTo>
                      <a:pt x="178" y="3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144" name="Freeform 202"/>
              <p:cNvSpPr>
                <a:spLocks/>
              </p:cNvSpPr>
              <p:nvPr/>
            </p:nvSpPr>
            <p:spPr bwMode="auto">
              <a:xfrm>
                <a:off x="10015538" y="2324100"/>
                <a:ext cx="1016000" cy="1011238"/>
              </a:xfrm>
              <a:custGeom>
                <a:avLst/>
                <a:gdLst>
                  <a:gd name="T0" fmla="*/ 151 w 253"/>
                  <a:gd name="T1" fmla="*/ 251 h 252"/>
                  <a:gd name="T2" fmla="*/ 147 w 253"/>
                  <a:gd name="T3" fmla="*/ 251 h 252"/>
                  <a:gd name="T4" fmla="*/ 2 w 253"/>
                  <a:gd name="T5" fmla="*/ 105 h 252"/>
                  <a:gd name="T6" fmla="*/ 2 w 253"/>
                  <a:gd name="T7" fmla="*/ 101 h 252"/>
                  <a:gd name="T8" fmla="*/ 102 w 253"/>
                  <a:gd name="T9" fmla="*/ 1 h 252"/>
                  <a:gd name="T10" fmla="*/ 106 w 253"/>
                  <a:gd name="T11" fmla="*/ 1 h 252"/>
                  <a:gd name="T12" fmla="*/ 251 w 253"/>
                  <a:gd name="T13" fmla="*/ 147 h 252"/>
                  <a:gd name="T14" fmla="*/ 251 w 253"/>
                  <a:gd name="T15" fmla="*/ 151 h 252"/>
                  <a:gd name="T16" fmla="*/ 151 w 253"/>
                  <a:gd name="T17" fmla="*/ 251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3" h="252">
                    <a:moveTo>
                      <a:pt x="151" y="251"/>
                    </a:moveTo>
                    <a:cubicBezTo>
                      <a:pt x="150" y="252"/>
                      <a:pt x="148" y="252"/>
                      <a:pt x="147" y="251"/>
                    </a:cubicBezTo>
                    <a:cubicBezTo>
                      <a:pt x="2" y="105"/>
                      <a:pt x="2" y="105"/>
                      <a:pt x="2" y="105"/>
                    </a:cubicBezTo>
                    <a:cubicBezTo>
                      <a:pt x="0" y="104"/>
                      <a:pt x="0" y="102"/>
                      <a:pt x="2" y="101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3" y="0"/>
                      <a:pt x="105" y="0"/>
                      <a:pt x="106" y="1"/>
                    </a:cubicBezTo>
                    <a:cubicBezTo>
                      <a:pt x="251" y="147"/>
                      <a:pt x="251" y="147"/>
                      <a:pt x="251" y="147"/>
                    </a:cubicBezTo>
                    <a:cubicBezTo>
                      <a:pt x="253" y="148"/>
                      <a:pt x="253" y="150"/>
                      <a:pt x="251" y="151"/>
                    </a:cubicBezTo>
                    <a:lnTo>
                      <a:pt x="151" y="251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145" name="Freeform 203"/>
              <p:cNvSpPr>
                <a:spLocks/>
              </p:cNvSpPr>
              <p:nvPr/>
            </p:nvSpPr>
            <p:spPr bwMode="auto">
              <a:xfrm>
                <a:off x="10753725" y="2584450"/>
                <a:ext cx="17463" cy="17463"/>
              </a:xfrm>
              <a:custGeom>
                <a:avLst/>
                <a:gdLst>
                  <a:gd name="T0" fmla="*/ 3 w 4"/>
                  <a:gd name="T1" fmla="*/ 3 h 4"/>
                  <a:gd name="T2" fmla="*/ 0 w 4"/>
                  <a:gd name="T3" fmla="*/ 3 h 4"/>
                  <a:gd name="T4" fmla="*/ 1 w 4"/>
                  <a:gd name="T5" fmla="*/ 0 h 4"/>
                  <a:gd name="T6" fmla="*/ 3 w 4"/>
                  <a:gd name="T7" fmla="*/ 0 h 4"/>
                  <a:gd name="T8" fmla="*/ 3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3"/>
                    </a:moveTo>
                    <a:cubicBezTo>
                      <a:pt x="2" y="4"/>
                      <a:pt x="1" y="4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4" y="2"/>
                      <a:pt x="3" y="3"/>
                    </a:cubicBez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 dirty="0">
                  <a:gradFill>
                    <a:gsLst>
                      <a:gs pos="28319">
                        <a:srgbClr val="000000"/>
                      </a:gs>
                      <a:gs pos="52212">
                        <a:srgbClr val="00000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cxnSp>
            <p:nvCxnSpPr>
              <p:cNvPr id="328" name="Straight Connector 327"/>
              <p:cNvCxnSpPr/>
              <p:nvPr/>
            </p:nvCxnSpPr>
            <p:spPr>
              <a:xfrm>
                <a:off x="10104571" y="2735264"/>
                <a:ext cx="507866" cy="516731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/>
              <p:nvPr/>
            </p:nvCxnSpPr>
            <p:spPr>
              <a:xfrm>
                <a:off x="10146823" y="2694304"/>
                <a:ext cx="507866" cy="516731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10272121" y="2596276"/>
                <a:ext cx="507866" cy="516731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10314121" y="2554265"/>
                <a:ext cx="507866" cy="516731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1" name="Group 290"/>
              <p:cNvGrpSpPr/>
              <p:nvPr/>
            </p:nvGrpSpPr>
            <p:grpSpPr>
              <a:xfrm>
                <a:off x="10802938" y="2917825"/>
                <a:ext cx="39688" cy="566738"/>
                <a:chOff x="10802938" y="2917825"/>
                <a:chExt cx="39688" cy="566738"/>
              </a:xfrm>
            </p:grpSpPr>
            <p:sp>
              <p:nvSpPr>
                <p:cNvPr id="1146" name="Rectangle 204"/>
                <p:cNvSpPr>
                  <a:spLocks noChangeArrowheads="1"/>
                </p:cNvSpPr>
                <p:nvPr/>
              </p:nvSpPr>
              <p:spPr bwMode="auto">
                <a:xfrm>
                  <a:off x="10802938" y="3379788"/>
                  <a:ext cx="39688" cy="92075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48" name="Freeform 206"/>
                <p:cNvSpPr>
                  <a:spLocks/>
                </p:cNvSpPr>
                <p:nvPr/>
              </p:nvSpPr>
              <p:spPr bwMode="auto">
                <a:xfrm>
                  <a:off x="10802938" y="3471863"/>
                  <a:ext cx="39688" cy="12700"/>
                </a:xfrm>
                <a:custGeom>
                  <a:avLst/>
                  <a:gdLst>
                    <a:gd name="T0" fmla="*/ 10 w 10"/>
                    <a:gd name="T1" fmla="*/ 1 h 3"/>
                    <a:gd name="T2" fmla="*/ 10 w 10"/>
                    <a:gd name="T3" fmla="*/ 0 h 3"/>
                    <a:gd name="T4" fmla="*/ 0 w 10"/>
                    <a:gd name="T5" fmla="*/ 0 h 3"/>
                    <a:gd name="T6" fmla="*/ 0 w 10"/>
                    <a:gd name="T7" fmla="*/ 1 h 3"/>
                    <a:gd name="T8" fmla="*/ 2 w 10"/>
                    <a:gd name="T9" fmla="*/ 3 h 3"/>
                    <a:gd name="T10" fmla="*/ 8 w 10"/>
                    <a:gd name="T11" fmla="*/ 3 h 3"/>
                    <a:gd name="T12" fmla="*/ 10 w 10"/>
                    <a:gd name="T13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3">
                      <a:moveTo>
                        <a:pt x="10" y="1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1" y="3"/>
                        <a:pt x="2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9" y="3"/>
                        <a:pt x="10" y="2"/>
                        <a:pt x="10" y="1"/>
                      </a:cubicBez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49" name="Freeform 207"/>
                <p:cNvSpPr>
                  <a:spLocks/>
                </p:cNvSpPr>
                <p:nvPr/>
              </p:nvSpPr>
              <p:spPr bwMode="auto">
                <a:xfrm>
                  <a:off x="10814050" y="2917825"/>
                  <a:ext cx="15875" cy="23813"/>
                </a:xfrm>
                <a:custGeom>
                  <a:avLst/>
                  <a:gdLst>
                    <a:gd name="T0" fmla="*/ 0 w 4"/>
                    <a:gd name="T1" fmla="*/ 2 h 6"/>
                    <a:gd name="T2" fmla="*/ 0 w 4"/>
                    <a:gd name="T3" fmla="*/ 6 h 6"/>
                    <a:gd name="T4" fmla="*/ 4 w 4"/>
                    <a:gd name="T5" fmla="*/ 6 h 6"/>
                    <a:gd name="T6" fmla="*/ 4 w 4"/>
                    <a:gd name="T7" fmla="*/ 2 h 6"/>
                    <a:gd name="T8" fmla="*/ 2 w 4"/>
                    <a:gd name="T9" fmla="*/ 0 h 6"/>
                    <a:gd name="T10" fmla="*/ 2 w 4"/>
                    <a:gd name="T11" fmla="*/ 0 h 6"/>
                    <a:gd name="T12" fmla="*/ 0 w 4"/>
                    <a:gd name="T13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6">
                      <a:moveTo>
                        <a:pt x="0" y="2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50" name="Freeform 208"/>
                <p:cNvSpPr>
                  <a:spLocks/>
                </p:cNvSpPr>
                <p:nvPr/>
              </p:nvSpPr>
              <p:spPr bwMode="auto">
                <a:xfrm>
                  <a:off x="10802938" y="2941638"/>
                  <a:ext cx="39688" cy="84138"/>
                </a:xfrm>
                <a:custGeom>
                  <a:avLst/>
                  <a:gdLst>
                    <a:gd name="T0" fmla="*/ 10 w 10"/>
                    <a:gd name="T1" fmla="*/ 10 h 21"/>
                    <a:gd name="T2" fmla="*/ 7 w 10"/>
                    <a:gd name="T3" fmla="*/ 0 h 21"/>
                    <a:gd name="T4" fmla="*/ 3 w 10"/>
                    <a:gd name="T5" fmla="*/ 0 h 21"/>
                    <a:gd name="T6" fmla="*/ 0 w 10"/>
                    <a:gd name="T7" fmla="*/ 10 h 21"/>
                    <a:gd name="T8" fmla="*/ 0 w 10"/>
                    <a:gd name="T9" fmla="*/ 21 h 21"/>
                    <a:gd name="T10" fmla="*/ 4 w 10"/>
                    <a:gd name="T11" fmla="*/ 21 h 21"/>
                    <a:gd name="T12" fmla="*/ 5 w 10"/>
                    <a:gd name="T13" fmla="*/ 21 h 21"/>
                    <a:gd name="T14" fmla="*/ 10 w 10"/>
                    <a:gd name="T15" fmla="*/ 21 h 21"/>
                    <a:gd name="T16" fmla="*/ 10 w 10"/>
                    <a:gd name="T17" fmla="*/ 1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21">
                      <a:moveTo>
                        <a:pt x="10" y="10"/>
                      </a:moveTo>
                      <a:cubicBezTo>
                        <a:pt x="10" y="7"/>
                        <a:pt x="9" y="1"/>
                        <a:pt x="7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1"/>
                        <a:pt x="0" y="7"/>
                        <a:pt x="0" y="1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lnTo>
                        <a:pt x="10" y="10"/>
                      </a:ln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51" name="Freeform 209"/>
                <p:cNvSpPr>
                  <a:spLocks/>
                </p:cNvSpPr>
                <p:nvPr/>
              </p:nvSpPr>
              <p:spPr bwMode="auto">
                <a:xfrm>
                  <a:off x="10814050" y="3424238"/>
                  <a:ext cx="15875" cy="47625"/>
                </a:xfrm>
                <a:custGeom>
                  <a:avLst/>
                  <a:gdLst>
                    <a:gd name="T0" fmla="*/ 1 w 4"/>
                    <a:gd name="T1" fmla="*/ 12 h 12"/>
                    <a:gd name="T2" fmla="*/ 0 w 4"/>
                    <a:gd name="T3" fmla="*/ 11 h 12"/>
                    <a:gd name="T4" fmla="*/ 0 w 4"/>
                    <a:gd name="T5" fmla="*/ 1 h 12"/>
                    <a:gd name="T6" fmla="*/ 1 w 4"/>
                    <a:gd name="T7" fmla="*/ 0 h 12"/>
                    <a:gd name="T8" fmla="*/ 2 w 4"/>
                    <a:gd name="T9" fmla="*/ 0 h 12"/>
                    <a:gd name="T10" fmla="*/ 4 w 4"/>
                    <a:gd name="T11" fmla="*/ 1 h 12"/>
                    <a:gd name="T12" fmla="*/ 4 w 4"/>
                    <a:gd name="T13" fmla="*/ 11 h 12"/>
                    <a:gd name="T14" fmla="*/ 2 w 4"/>
                    <a:gd name="T15" fmla="*/ 12 h 12"/>
                    <a:gd name="T16" fmla="*/ 1 w 4"/>
                    <a:gd name="T17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1" y="12"/>
                      </a:moveTo>
                      <a:cubicBezTo>
                        <a:pt x="0" y="12"/>
                        <a:pt x="0" y="12"/>
                        <a:pt x="0" y="1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4" y="0"/>
                        <a:pt x="4" y="1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2"/>
                        <a:pt x="3" y="12"/>
                        <a:pt x="2" y="12"/>
                      </a:cubicBezTo>
                      <a:lnTo>
                        <a:pt x="1" y="12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147" name="Rectangle 205"/>
                <p:cNvSpPr>
                  <a:spLocks noChangeArrowheads="1"/>
                </p:cNvSpPr>
                <p:nvPr/>
              </p:nvSpPr>
              <p:spPr bwMode="auto">
                <a:xfrm>
                  <a:off x="10802938" y="3025775"/>
                  <a:ext cx="39688" cy="354013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 dirty="0">
                    <a:gradFill>
                      <a:gsLst>
                        <a:gs pos="28319">
                          <a:srgbClr val="000000"/>
                        </a:gs>
                        <a:gs pos="52212">
                          <a:srgbClr val="000000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693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64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-2.08333E-7 -1.016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7981E-6 -0.08375 L -2.27981E-6 -2.00182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838 L 3.75E-6 1.85185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1088E-6 -0.08375 L 2.21088E-6 5.5833E-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7981E-6 -0.08375 L -2.27981E-6 -2.00182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7981E-6 -0.08375 L -2.27981E-6 -2.00182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7981E-6 -0.08375 L -2.27981E-6 -2.00182E-6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7" grpI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utoShape 118"/>
          <p:cNvSpPr>
            <a:spLocks noChangeAspect="1" noChangeArrowheads="1" noTextEdit="1"/>
          </p:cNvSpPr>
          <p:nvPr/>
        </p:nvSpPr>
        <p:spPr bwMode="auto">
          <a:xfrm>
            <a:off x="8220382" y="1499787"/>
            <a:ext cx="3643372" cy="3324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 dirty="0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167" name="AutoShape 151"/>
          <p:cNvSpPr>
            <a:spLocks noChangeAspect="1" noChangeArrowheads="1" noTextEdit="1"/>
          </p:cNvSpPr>
          <p:nvPr/>
        </p:nvSpPr>
        <p:spPr bwMode="auto">
          <a:xfrm>
            <a:off x="8209493" y="4919145"/>
            <a:ext cx="3654262" cy="153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 dirty="0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182" name="AutoShape 167"/>
          <p:cNvSpPr>
            <a:spLocks noChangeAspect="1" noChangeArrowheads="1" noTextEdit="1"/>
          </p:cNvSpPr>
          <p:nvPr/>
        </p:nvSpPr>
        <p:spPr bwMode="auto">
          <a:xfrm>
            <a:off x="6316245" y="4919145"/>
            <a:ext cx="1698788" cy="153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 dirty="0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191" name="AutoShape 177"/>
          <p:cNvSpPr>
            <a:spLocks noChangeAspect="1" noChangeArrowheads="1" noTextEdit="1"/>
          </p:cNvSpPr>
          <p:nvPr/>
        </p:nvSpPr>
        <p:spPr bwMode="auto">
          <a:xfrm>
            <a:off x="4401218" y="4919145"/>
            <a:ext cx="1709678" cy="153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 dirty="0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231" name="AutoShape 219"/>
          <p:cNvSpPr>
            <a:spLocks noChangeAspect="1" noChangeArrowheads="1" noTextEdit="1"/>
          </p:cNvSpPr>
          <p:nvPr/>
        </p:nvSpPr>
        <p:spPr bwMode="auto">
          <a:xfrm>
            <a:off x="2486194" y="3240578"/>
            <a:ext cx="1709679" cy="153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 dirty="0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268" name="AutoShape 257"/>
          <p:cNvSpPr>
            <a:spLocks noChangeAspect="1" noChangeArrowheads="1" noTextEdit="1"/>
          </p:cNvSpPr>
          <p:nvPr/>
        </p:nvSpPr>
        <p:spPr bwMode="auto">
          <a:xfrm>
            <a:off x="583614" y="3240578"/>
            <a:ext cx="1697232" cy="153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 dirty="0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583613" y="1499786"/>
            <a:ext cx="1697233" cy="154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 dirty="0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96" name="AutoShape 77"/>
          <p:cNvSpPr>
            <a:spLocks noChangeAspect="1" noChangeArrowheads="1" noTextEdit="1"/>
          </p:cNvSpPr>
          <p:nvPr/>
        </p:nvSpPr>
        <p:spPr bwMode="auto">
          <a:xfrm>
            <a:off x="4401220" y="1499789"/>
            <a:ext cx="1709677" cy="154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 dirty="0">
              <a:solidFill>
                <a:srgbClr val="404040"/>
              </a:solidFill>
              <a:latin typeface="Segoe UI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49017" y="1212184"/>
            <a:ext cx="5522617" cy="1864634"/>
            <a:chOff x="446695" y="1211263"/>
            <a:chExt cx="5524839" cy="1865385"/>
          </a:xfrm>
        </p:grpSpPr>
        <p:sp>
          <p:nvSpPr>
            <p:cNvPr id="25" name="Rectangle 5"/>
            <p:cNvSpPr>
              <a:spLocks noChangeArrowheads="1"/>
            </p:cNvSpPr>
            <p:nvPr/>
          </p:nvSpPr>
          <p:spPr bwMode="auto">
            <a:xfrm>
              <a:off x="446695" y="1211263"/>
              <a:ext cx="5524839" cy="18653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82806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defTabSz="914005">
                <a:lnSpc>
                  <a:spcPct val="80000"/>
                </a:lnSpc>
                <a:spcBef>
                  <a:spcPts val="587"/>
                </a:spcBef>
                <a:spcAft>
                  <a:spcPts val="587"/>
                </a:spcAft>
                <a:defRPr/>
              </a:pPr>
              <a: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Office 365 Network</a:t>
              </a:r>
            </a:p>
            <a:p>
              <a:pPr defTabSz="914005">
                <a:lnSpc>
                  <a:spcPct val="80000"/>
                </a:lnSpc>
                <a:spcBef>
                  <a:spcPts val="587"/>
                </a:spcBef>
                <a:spcAft>
                  <a:spcPts val="587"/>
                </a:spcAft>
                <a:defRPr/>
              </a:pPr>
              <a:r>
                <a:rPr lang="en-US" sz="1799" dirty="0">
                  <a:solidFill>
                    <a:srgbClr val="404040"/>
                  </a:solidFill>
                  <a:latin typeface="Segoe UI"/>
                  <a:hlinkClick r:id="rId3"/>
                </a:rPr>
                <a:t>https://www.yammer.com/itpronetwork</a:t>
              </a:r>
              <a:r>
                <a:rPr lang="en-US" sz="1799" dirty="0">
                  <a:solidFill>
                    <a:srgbClr val="404040"/>
                  </a:solidFill>
                  <a:latin typeface="Segoe UI"/>
                </a:rPr>
                <a:t> </a:t>
              </a:r>
            </a:p>
          </p:txBody>
        </p:sp>
        <p:sp>
          <p:nvSpPr>
            <p:cNvPr id="318" name="Freeform 9"/>
            <p:cNvSpPr>
              <a:spLocks noChangeAspect="1" noEditPoints="1"/>
            </p:cNvSpPr>
            <p:nvPr/>
          </p:nvSpPr>
          <p:spPr bwMode="black">
            <a:xfrm>
              <a:off x="4932958" y="1756934"/>
              <a:ext cx="865676" cy="818616"/>
            </a:xfrm>
            <a:custGeom>
              <a:avLst/>
              <a:gdLst>
                <a:gd name="T0" fmla="*/ 513 w 589"/>
                <a:gd name="T1" fmla="*/ 0 h 556"/>
                <a:gd name="T2" fmla="*/ 76 w 589"/>
                <a:gd name="T3" fmla="*/ 0 h 556"/>
                <a:gd name="T4" fmla="*/ 0 w 589"/>
                <a:gd name="T5" fmla="*/ 76 h 556"/>
                <a:gd name="T6" fmla="*/ 0 w 589"/>
                <a:gd name="T7" fmla="*/ 412 h 556"/>
                <a:gd name="T8" fmla="*/ 76 w 589"/>
                <a:gd name="T9" fmla="*/ 488 h 556"/>
                <a:gd name="T10" fmla="*/ 155 w 589"/>
                <a:gd name="T11" fmla="*/ 488 h 556"/>
                <a:gd name="T12" fmla="*/ 155 w 589"/>
                <a:gd name="T13" fmla="*/ 556 h 556"/>
                <a:gd name="T14" fmla="*/ 251 w 589"/>
                <a:gd name="T15" fmla="*/ 488 h 556"/>
                <a:gd name="T16" fmla="*/ 513 w 589"/>
                <a:gd name="T17" fmla="*/ 488 h 556"/>
                <a:gd name="T18" fmla="*/ 589 w 589"/>
                <a:gd name="T19" fmla="*/ 412 h 556"/>
                <a:gd name="T20" fmla="*/ 589 w 589"/>
                <a:gd name="T21" fmla="*/ 76 h 556"/>
                <a:gd name="T22" fmla="*/ 513 w 589"/>
                <a:gd name="T23" fmla="*/ 0 h 556"/>
                <a:gd name="T24" fmla="*/ 413 w 589"/>
                <a:gd name="T25" fmla="*/ 119 h 556"/>
                <a:gd name="T26" fmla="*/ 439 w 589"/>
                <a:gd name="T27" fmla="*/ 126 h 556"/>
                <a:gd name="T28" fmla="*/ 432 w 589"/>
                <a:gd name="T29" fmla="*/ 153 h 556"/>
                <a:gd name="T30" fmla="*/ 322 w 589"/>
                <a:gd name="T31" fmla="*/ 193 h 556"/>
                <a:gd name="T32" fmla="*/ 413 w 589"/>
                <a:gd name="T33" fmla="*/ 119 h 556"/>
                <a:gd name="T34" fmla="*/ 315 w 589"/>
                <a:gd name="T35" fmla="*/ 108 h 556"/>
                <a:gd name="T36" fmla="*/ 314 w 589"/>
                <a:gd name="T37" fmla="*/ 109 h 556"/>
                <a:gd name="T38" fmla="*/ 315 w 589"/>
                <a:gd name="T39" fmla="*/ 109 h 556"/>
                <a:gd name="T40" fmla="*/ 313 w 589"/>
                <a:gd name="T41" fmla="*/ 113 h 556"/>
                <a:gd name="T42" fmla="*/ 223 w 589"/>
                <a:gd name="T43" fmla="*/ 337 h 556"/>
                <a:gd name="T44" fmla="*/ 144 w 589"/>
                <a:gd name="T45" fmla="*/ 405 h 556"/>
                <a:gd name="T46" fmla="*/ 123 w 589"/>
                <a:gd name="T47" fmla="*/ 403 h 556"/>
                <a:gd name="T48" fmla="*/ 111 w 589"/>
                <a:gd name="T49" fmla="*/ 381 h 556"/>
                <a:gd name="T50" fmla="*/ 129 w 589"/>
                <a:gd name="T51" fmla="*/ 368 h 556"/>
                <a:gd name="T52" fmla="*/ 141 w 589"/>
                <a:gd name="T53" fmla="*/ 368 h 556"/>
                <a:gd name="T54" fmla="*/ 185 w 589"/>
                <a:gd name="T55" fmla="*/ 329 h 556"/>
                <a:gd name="T56" fmla="*/ 190 w 589"/>
                <a:gd name="T57" fmla="*/ 318 h 556"/>
                <a:gd name="T58" fmla="*/ 104 w 589"/>
                <a:gd name="T59" fmla="*/ 107 h 556"/>
                <a:gd name="T60" fmla="*/ 116 w 589"/>
                <a:gd name="T61" fmla="*/ 81 h 556"/>
                <a:gd name="T62" fmla="*/ 143 w 589"/>
                <a:gd name="T63" fmla="*/ 91 h 556"/>
                <a:gd name="T64" fmla="*/ 144 w 589"/>
                <a:gd name="T65" fmla="*/ 94 h 556"/>
                <a:gd name="T66" fmla="*/ 144 w 589"/>
                <a:gd name="T67" fmla="*/ 94 h 556"/>
                <a:gd name="T68" fmla="*/ 211 w 589"/>
                <a:gd name="T69" fmla="*/ 265 h 556"/>
                <a:gd name="T70" fmla="*/ 213 w 589"/>
                <a:gd name="T71" fmla="*/ 265 h 556"/>
                <a:gd name="T72" fmla="*/ 276 w 589"/>
                <a:gd name="T73" fmla="*/ 97 h 556"/>
                <a:gd name="T74" fmla="*/ 277 w 589"/>
                <a:gd name="T75" fmla="*/ 97 h 556"/>
                <a:gd name="T76" fmla="*/ 277 w 589"/>
                <a:gd name="T77" fmla="*/ 96 h 556"/>
                <a:gd name="T78" fmla="*/ 277 w 589"/>
                <a:gd name="T79" fmla="*/ 95 h 556"/>
                <a:gd name="T80" fmla="*/ 302 w 589"/>
                <a:gd name="T81" fmla="*/ 83 h 556"/>
                <a:gd name="T82" fmla="*/ 315 w 589"/>
                <a:gd name="T83" fmla="*/ 108 h 556"/>
                <a:gd name="T84" fmla="*/ 439 w 589"/>
                <a:gd name="T85" fmla="*/ 363 h 556"/>
                <a:gd name="T86" fmla="*/ 413 w 589"/>
                <a:gd name="T87" fmla="*/ 370 h 556"/>
                <a:gd name="T88" fmla="*/ 322 w 589"/>
                <a:gd name="T89" fmla="*/ 296 h 556"/>
                <a:gd name="T90" fmla="*/ 432 w 589"/>
                <a:gd name="T91" fmla="*/ 336 h 556"/>
                <a:gd name="T92" fmla="*/ 439 w 589"/>
                <a:gd name="T93" fmla="*/ 363 h 556"/>
                <a:gd name="T94" fmla="*/ 467 w 589"/>
                <a:gd name="T95" fmla="*/ 263 h 556"/>
                <a:gd name="T96" fmla="*/ 351 w 589"/>
                <a:gd name="T97" fmla="*/ 244 h 556"/>
                <a:gd name="T98" fmla="*/ 467 w 589"/>
                <a:gd name="T99" fmla="*/ 224 h 556"/>
                <a:gd name="T100" fmla="*/ 486 w 589"/>
                <a:gd name="T101" fmla="*/ 243 h 556"/>
                <a:gd name="T102" fmla="*/ 467 w 589"/>
                <a:gd name="T103" fmla="*/ 263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9" h="556">
                  <a:moveTo>
                    <a:pt x="513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5" y="0"/>
                    <a:pt x="0" y="34"/>
                    <a:pt x="0" y="76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54"/>
                    <a:pt x="35" y="488"/>
                    <a:pt x="76" y="488"/>
                  </a:cubicBezTo>
                  <a:cubicBezTo>
                    <a:pt x="155" y="488"/>
                    <a:pt x="155" y="488"/>
                    <a:pt x="155" y="488"/>
                  </a:cubicBezTo>
                  <a:cubicBezTo>
                    <a:pt x="155" y="556"/>
                    <a:pt x="155" y="556"/>
                    <a:pt x="155" y="556"/>
                  </a:cubicBezTo>
                  <a:cubicBezTo>
                    <a:pt x="251" y="488"/>
                    <a:pt x="251" y="488"/>
                    <a:pt x="251" y="488"/>
                  </a:cubicBezTo>
                  <a:cubicBezTo>
                    <a:pt x="513" y="488"/>
                    <a:pt x="513" y="488"/>
                    <a:pt x="513" y="488"/>
                  </a:cubicBezTo>
                  <a:cubicBezTo>
                    <a:pt x="554" y="488"/>
                    <a:pt x="589" y="454"/>
                    <a:pt x="589" y="41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34"/>
                    <a:pt x="554" y="0"/>
                    <a:pt x="513" y="0"/>
                  </a:cubicBezTo>
                  <a:close/>
                  <a:moveTo>
                    <a:pt x="413" y="119"/>
                  </a:moveTo>
                  <a:cubicBezTo>
                    <a:pt x="422" y="114"/>
                    <a:pt x="434" y="117"/>
                    <a:pt x="439" y="126"/>
                  </a:cubicBezTo>
                  <a:cubicBezTo>
                    <a:pt x="445" y="136"/>
                    <a:pt x="441" y="147"/>
                    <a:pt x="432" y="153"/>
                  </a:cubicBezTo>
                  <a:cubicBezTo>
                    <a:pt x="423" y="158"/>
                    <a:pt x="328" y="203"/>
                    <a:pt x="322" y="193"/>
                  </a:cubicBezTo>
                  <a:cubicBezTo>
                    <a:pt x="317" y="184"/>
                    <a:pt x="403" y="124"/>
                    <a:pt x="413" y="119"/>
                  </a:cubicBezTo>
                  <a:close/>
                  <a:moveTo>
                    <a:pt x="315" y="108"/>
                  </a:moveTo>
                  <a:cubicBezTo>
                    <a:pt x="315" y="108"/>
                    <a:pt x="315" y="108"/>
                    <a:pt x="314" y="109"/>
                  </a:cubicBezTo>
                  <a:cubicBezTo>
                    <a:pt x="315" y="109"/>
                    <a:pt x="315" y="109"/>
                    <a:pt x="315" y="109"/>
                  </a:cubicBezTo>
                  <a:cubicBezTo>
                    <a:pt x="314" y="110"/>
                    <a:pt x="314" y="111"/>
                    <a:pt x="313" y="113"/>
                  </a:cubicBezTo>
                  <a:cubicBezTo>
                    <a:pt x="309" y="122"/>
                    <a:pt x="223" y="337"/>
                    <a:pt x="223" y="337"/>
                  </a:cubicBezTo>
                  <a:cubicBezTo>
                    <a:pt x="207" y="377"/>
                    <a:pt x="191" y="405"/>
                    <a:pt x="144" y="405"/>
                  </a:cubicBezTo>
                  <a:cubicBezTo>
                    <a:pt x="137" y="405"/>
                    <a:pt x="130" y="404"/>
                    <a:pt x="123" y="403"/>
                  </a:cubicBezTo>
                  <a:cubicBezTo>
                    <a:pt x="114" y="400"/>
                    <a:pt x="108" y="391"/>
                    <a:pt x="111" y="381"/>
                  </a:cubicBezTo>
                  <a:cubicBezTo>
                    <a:pt x="113" y="373"/>
                    <a:pt x="121" y="367"/>
                    <a:pt x="129" y="368"/>
                  </a:cubicBezTo>
                  <a:cubicBezTo>
                    <a:pt x="130" y="368"/>
                    <a:pt x="138" y="368"/>
                    <a:pt x="141" y="368"/>
                  </a:cubicBezTo>
                  <a:cubicBezTo>
                    <a:pt x="167" y="368"/>
                    <a:pt x="176" y="353"/>
                    <a:pt x="185" y="329"/>
                  </a:cubicBezTo>
                  <a:cubicBezTo>
                    <a:pt x="190" y="318"/>
                    <a:pt x="190" y="318"/>
                    <a:pt x="190" y="318"/>
                  </a:cubicBezTo>
                  <a:cubicBezTo>
                    <a:pt x="190" y="318"/>
                    <a:pt x="112" y="128"/>
                    <a:pt x="104" y="107"/>
                  </a:cubicBezTo>
                  <a:cubicBezTo>
                    <a:pt x="100" y="96"/>
                    <a:pt x="106" y="85"/>
                    <a:pt x="116" y="81"/>
                  </a:cubicBezTo>
                  <a:cubicBezTo>
                    <a:pt x="127" y="77"/>
                    <a:pt x="138" y="82"/>
                    <a:pt x="143" y="91"/>
                  </a:cubicBezTo>
                  <a:cubicBezTo>
                    <a:pt x="144" y="94"/>
                    <a:pt x="144" y="94"/>
                    <a:pt x="144" y="94"/>
                  </a:cubicBezTo>
                  <a:cubicBezTo>
                    <a:pt x="144" y="94"/>
                    <a:pt x="144" y="94"/>
                    <a:pt x="144" y="94"/>
                  </a:cubicBezTo>
                  <a:cubicBezTo>
                    <a:pt x="211" y="265"/>
                    <a:pt x="211" y="265"/>
                    <a:pt x="211" y="265"/>
                  </a:cubicBezTo>
                  <a:cubicBezTo>
                    <a:pt x="213" y="265"/>
                    <a:pt x="213" y="265"/>
                    <a:pt x="213" y="265"/>
                  </a:cubicBezTo>
                  <a:cubicBezTo>
                    <a:pt x="213" y="265"/>
                    <a:pt x="270" y="115"/>
                    <a:pt x="276" y="97"/>
                  </a:cubicBezTo>
                  <a:cubicBezTo>
                    <a:pt x="277" y="97"/>
                    <a:pt x="277" y="97"/>
                    <a:pt x="277" y="97"/>
                  </a:cubicBezTo>
                  <a:cubicBezTo>
                    <a:pt x="277" y="96"/>
                    <a:pt x="277" y="96"/>
                    <a:pt x="277" y="96"/>
                  </a:cubicBezTo>
                  <a:cubicBezTo>
                    <a:pt x="277" y="96"/>
                    <a:pt x="277" y="95"/>
                    <a:pt x="277" y="95"/>
                  </a:cubicBezTo>
                  <a:cubicBezTo>
                    <a:pt x="281" y="85"/>
                    <a:pt x="292" y="80"/>
                    <a:pt x="302" y="83"/>
                  </a:cubicBezTo>
                  <a:cubicBezTo>
                    <a:pt x="312" y="86"/>
                    <a:pt x="318" y="97"/>
                    <a:pt x="315" y="108"/>
                  </a:cubicBezTo>
                  <a:close/>
                  <a:moveTo>
                    <a:pt x="439" y="363"/>
                  </a:moveTo>
                  <a:cubicBezTo>
                    <a:pt x="434" y="372"/>
                    <a:pt x="422" y="376"/>
                    <a:pt x="413" y="370"/>
                  </a:cubicBezTo>
                  <a:cubicBezTo>
                    <a:pt x="403" y="365"/>
                    <a:pt x="317" y="305"/>
                    <a:pt x="322" y="296"/>
                  </a:cubicBezTo>
                  <a:cubicBezTo>
                    <a:pt x="328" y="286"/>
                    <a:pt x="423" y="331"/>
                    <a:pt x="432" y="336"/>
                  </a:cubicBezTo>
                  <a:cubicBezTo>
                    <a:pt x="441" y="342"/>
                    <a:pt x="445" y="353"/>
                    <a:pt x="439" y="363"/>
                  </a:cubicBezTo>
                  <a:close/>
                  <a:moveTo>
                    <a:pt x="467" y="263"/>
                  </a:moveTo>
                  <a:cubicBezTo>
                    <a:pt x="456" y="263"/>
                    <a:pt x="351" y="255"/>
                    <a:pt x="351" y="244"/>
                  </a:cubicBezTo>
                  <a:cubicBezTo>
                    <a:pt x="351" y="234"/>
                    <a:pt x="456" y="224"/>
                    <a:pt x="467" y="224"/>
                  </a:cubicBezTo>
                  <a:cubicBezTo>
                    <a:pt x="477" y="224"/>
                    <a:pt x="486" y="232"/>
                    <a:pt x="486" y="243"/>
                  </a:cubicBezTo>
                  <a:cubicBezTo>
                    <a:pt x="486" y="254"/>
                    <a:pt x="477" y="263"/>
                    <a:pt x="467" y="2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32319">
                <a:defRPr/>
              </a:pPr>
              <a:endParaRPr lang="en-US" sz="1764" kern="0" dirty="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205829" y="1218557"/>
            <a:ext cx="3782426" cy="3620806"/>
            <a:chOff x="8206628" y="1217640"/>
            <a:chExt cx="3783948" cy="3622263"/>
          </a:xfrm>
        </p:grpSpPr>
        <p:grpSp>
          <p:nvGrpSpPr>
            <p:cNvPr id="14" name="Group 13"/>
            <p:cNvGrpSpPr/>
            <p:nvPr/>
          </p:nvGrpSpPr>
          <p:grpSpPr>
            <a:xfrm>
              <a:off x="10137980" y="1225066"/>
              <a:ext cx="1836984" cy="3614837"/>
              <a:chOff x="10137980" y="1225066"/>
              <a:chExt cx="1836984" cy="3614837"/>
            </a:xfrm>
          </p:grpSpPr>
          <p:sp>
            <p:nvSpPr>
              <p:cNvPr id="342" name="Rectangle 179"/>
              <p:cNvSpPr>
                <a:spLocks noChangeArrowheads="1"/>
              </p:cNvSpPr>
              <p:nvPr/>
            </p:nvSpPr>
            <p:spPr bwMode="auto">
              <a:xfrm>
                <a:off x="10137980" y="1225066"/>
                <a:ext cx="1836984" cy="361483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48" name="Freeform 316"/>
              <p:cNvSpPr>
                <a:spLocks/>
              </p:cNvSpPr>
              <p:nvPr/>
            </p:nvSpPr>
            <p:spPr bwMode="auto">
              <a:xfrm>
                <a:off x="10342441" y="3438133"/>
                <a:ext cx="1444690" cy="1092432"/>
              </a:xfrm>
              <a:custGeom>
                <a:avLst/>
                <a:gdLst>
                  <a:gd name="T0" fmla="*/ 1244 w 2575"/>
                  <a:gd name="T1" fmla="*/ 688 h 1947"/>
                  <a:gd name="T2" fmla="*/ 1541 w 2575"/>
                  <a:gd name="T3" fmla="*/ 140 h 1947"/>
                  <a:gd name="T4" fmla="*/ 1624 w 2575"/>
                  <a:gd name="T5" fmla="*/ 122 h 1947"/>
                  <a:gd name="T6" fmla="*/ 1701 w 2575"/>
                  <a:gd name="T7" fmla="*/ 67 h 1947"/>
                  <a:gd name="T8" fmla="*/ 1736 w 2575"/>
                  <a:gd name="T9" fmla="*/ 115 h 1947"/>
                  <a:gd name="T10" fmla="*/ 1710 w 2575"/>
                  <a:gd name="T11" fmla="*/ 202 h 1947"/>
                  <a:gd name="T12" fmla="*/ 2253 w 2575"/>
                  <a:gd name="T13" fmla="*/ 661 h 1947"/>
                  <a:gd name="T14" fmla="*/ 2294 w 2575"/>
                  <a:gd name="T15" fmla="*/ 706 h 1947"/>
                  <a:gd name="T16" fmla="*/ 2564 w 2575"/>
                  <a:gd name="T17" fmla="*/ 695 h 1947"/>
                  <a:gd name="T18" fmla="*/ 2339 w 2575"/>
                  <a:gd name="T19" fmla="*/ 828 h 1947"/>
                  <a:gd name="T20" fmla="*/ 2337 w 2575"/>
                  <a:gd name="T21" fmla="*/ 849 h 1947"/>
                  <a:gd name="T22" fmla="*/ 2575 w 2575"/>
                  <a:gd name="T23" fmla="*/ 865 h 1947"/>
                  <a:gd name="T24" fmla="*/ 2273 w 2575"/>
                  <a:gd name="T25" fmla="*/ 984 h 1947"/>
                  <a:gd name="T26" fmla="*/ 1768 w 2575"/>
                  <a:gd name="T27" fmla="*/ 1630 h 1947"/>
                  <a:gd name="T28" fmla="*/ 0 w 2575"/>
                  <a:gd name="T29" fmla="*/ 1328 h 1947"/>
                  <a:gd name="T30" fmla="*/ 951 w 2575"/>
                  <a:gd name="T31" fmla="*/ 1291 h 1947"/>
                  <a:gd name="T32" fmla="*/ 862 w 2575"/>
                  <a:gd name="T33" fmla="*/ 1069 h 1947"/>
                  <a:gd name="T34" fmla="*/ 574 w 2575"/>
                  <a:gd name="T35" fmla="*/ 940 h 1947"/>
                  <a:gd name="T36" fmla="*/ 585 w 2575"/>
                  <a:gd name="T37" fmla="*/ 881 h 1947"/>
                  <a:gd name="T38" fmla="*/ 722 w 2575"/>
                  <a:gd name="T39" fmla="*/ 839 h 1947"/>
                  <a:gd name="T40" fmla="*/ 453 w 2575"/>
                  <a:gd name="T41" fmla="*/ 615 h 1947"/>
                  <a:gd name="T42" fmla="*/ 475 w 2575"/>
                  <a:gd name="T43" fmla="*/ 571 h 1947"/>
                  <a:gd name="T44" fmla="*/ 592 w 2575"/>
                  <a:gd name="T45" fmla="*/ 557 h 1947"/>
                  <a:gd name="T46" fmla="*/ 388 w 2575"/>
                  <a:gd name="T47" fmla="*/ 303 h 1947"/>
                  <a:gd name="T48" fmla="*/ 457 w 2575"/>
                  <a:gd name="T49" fmla="*/ 259 h 1947"/>
                  <a:gd name="T50" fmla="*/ 1244 w 2575"/>
                  <a:gd name="T51" fmla="*/ 688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75" h="1947">
                    <a:moveTo>
                      <a:pt x="1244" y="688"/>
                    </a:moveTo>
                    <a:cubicBezTo>
                      <a:pt x="1326" y="429"/>
                      <a:pt x="1427" y="262"/>
                      <a:pt x="1541" y="140"/>
                    </a:cubicBezTo>
                    <a:cubicBezTo>
                      <a:pt x="1628" y="51"/>
                      <a:pt x="1674" y="21"/>
                      <a:pt x="1624" y="122"/>
                    </a:cubicBezTo>
                    <a:cubicBezTo>
                      <a:pt x="1644" y="103"/>
                      <a:pt x="1676" y="78"/>
                      <a:pt x="1701" y="67"/>
                    </a:cubicBezTo>
                    <a:cubicBezTo>
                      <a:pt x="1843" y="0"/>
                      <a:pt x="1832" y="55"/>
                      <a:pt x="1736" y="115"/>
                    </a:cubicBezTo>
                    <a:cubicBezTo>
                      <a:pt x="1999" y="21"/>
                      <a:pt x="1989" y="140"/>
                      <a:pt x="1710" y="202"/>
                    </a:cubicBezTo>
                    <a:cubicBezTo>
                      <a:pt x="1939" y="207"/>
                      <a:pt x="2182" y="351"/>
                      <a:pt x="2253" y="661"/>
                    </a:cubicBezTo>
                    <a:cubicBezTo>
                      <a:pt x="2262" y="704"/>
                      <a:pt x="2250" y="700"/>
                      <a:pt x="2294" y="706"/>
                    </a:cubicBezTo>
                    <a:cubicBezTo>
                      <a:pt x="2387" y="725"/>
                      <a:pt x="2477" y="723"/>
                      <a:pt x="2564" y="695"/>
                    </a:cubicBezTo>
                    <a:cubicBezTo>
                      <a:pt x="2554" y="759"/>
                      <a:pt x="2470" y="800"/>
                      <a:pt x="2339" y="828"/>
                    </a:cubicBezTo>
                    <a:cubicBezTo>
                      <a:pt x="2289" y="839"/>
                      <a:pt x="2280" y="835"/>
                      <a:pt x="2337" y="849"/>
                    </a:cubicBezTo>
                    <a:cubicBezTo>
                      <a:pt x="2410" y="865"/>
                      <a:pt x="2490" y="869"/>
                      <a:pt x="2575" y="865"/>
                    </a:cubicBezTo>
                    <a:cubicBezTo>
                      <a:pt x="2509" y="943"/>
                      <a:pt x="2403" y="982"/>
                      <a:pt x="2273" y="984"/>
                    </a:cubicBezTo>
                    <a:cubicBezTo>
                      <a:pt x="2191" y="1282"/>
                      <a:pt x="2005" y="1497"/>
                      <a:pt x="1768" y="1630"/>
                    </a:cubicBezTo>
                    <a:cubicBezTo>
                      <a:pt x="1212" y="1947"/>
                      <a:pt x="405" y="1901"/>
                      <a:pt x="0" y="1328"/>
                    </a:cubicBezTo>
                    <a:cubicBezTo>
                      <a:pt x="265" y="1536"/>
                      <a:pt x="658" y="1582"/>
                      <a:pt x="951" y="1291"/>
                    </a:cubicBezTo>
                    <a:cubicBezTo>
                      <a:pt x="759" y="1291"/>
                      <a:pt x="711" y="1147"/>
                      <a:pt x="862" y="1069"/>
                    </a:cubicBezTo>
                    <a:cubicBezTo>
                      <a:pt x="718" y="1066"/>
                      <a:pt x="626" y="1023"/>
                      <a:pt x="574" y="940"/>
                    </a:cubicBezTo>
                    <a:cubicBezTo>
                      <a:pt x="553" y="908"/>
                      <a:pt x="553" y="906"/>
                      <a:pt x="585" y="881"/>
                    </a:cubicBezTo>
                    <a:cubicBezTo>
                      <a:pt x="622" y="855"/>
                      <a:pt x="672" y="844"/>
                      <a:pt x="722" y="839"/>
                    </a:cubicBezTo>
                    <a:cubicBezTo>
                      <a:pt x="574" y="796"/>
                      <a:pt x="485" y="718"/>
                      <a:pt x="453" y="615"/>
                    </a:cubicBezTo>
                    <a:cubicBezTo>
                      <a:pt x="441" y="578"/>
                      <a:pt x="439" y="580"/>
                      <a:pt x="475" y="571"/>
                    </a:cubicBezTo>
                    <a:cubicBezTo>
                      <a:pt x="510" y="564"/>
                      <a:pt x="553" y="557"/>
                      <a:pt x="592" y="557"/>
                    </a:cubicBezTo>
                    <a:cubicBezTo>
                      <a:pt x="475" y="486"/>
                      <a:pt x="407" y="399"/>
                      <a:pt x="388" y="303"/>
                    </a:cubicBezTo>
                    <a:cubicBezTo>
                      <a:pt x="372" y="211"/>
                      <a:pt x="388" y="234"/>
                      <a:pt x="457" y="259"/>
                    </a:cubicBezTo>
                    <a:cubicBezTo>
                      <a:pt x="761" y="376"/>
                      <a:pt x="1063" y="502"/>
                      <a:pt x="1244" y="6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206628" y="1217640"/>
              <a:ext cx="3783948" cy="1856191"/>
              <a:chOff x="8206628" y="1217640"/>
              <a:chExt cx="3783948" cy="1856191"/>
            </a:xfrm>
          </p:grpSpPr>
          <p:sp>
            <p:nvSpPr>
              <p:cNvPr id="136" name="Rectangle 120"/>
              <p:cNvSpPr>
                <a:spLocks noChangeArrowheads="1"/>
              </p:cNvSpPr>
              <p:nvPr/>
            </p:nvSpPr>
            <p:spPr bwMode="auto">
              <a:xfrm>
                <a:off x="8206628" y="1217640"/>
                <a:ext cx="3783948" cy="1856191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43" name="Rectangle 103"/>
              <p:cNvSpPr/>
              <p:nvPr/>
            </p:nvSpPr>
            <p:spPr>
              <a:xfrm>
                <a:off x="8232083" y="2234890"/>
                <a:ext cx="3633944" cy="363592"/>
              </a:xfrm>
              <a:prstGeom prst="rect">
                <a:avLst/>
              </a:prstGeom>
            </p:spPr>
            <p:txBody>
              <a:bodyPr wrap="square" lIns="0" rIns="0" bIns="89606" anchor="b" anchorCtr="0">
                <a:spAutoFit/>
              </a:bodyPr>
              <a:lstStyle/>
              <a:p>
                <a:pPr algn="ctr" defTabSz="914005">
                  <a:lnSpc>
                    <a:spcPct val="80000"/>
                  </a:lnSpc>
                  <a:spcBef>
                    <a:spcPts val="587"/>
                  </a:spcBef>
                  <a:spcAft>
                    <a:spcPts val="587"/>
                  </a:spcAft>
                  <a:defRPr/>
                </a:pPr>
                <a:r>
                  <a:rPr lang="en-US" sz="1799" dirty="0">
                    <a:solidFill>
                      <a:srgbClr val="404040"/>
                    </a:solidFill>
                    <a:latin typeface="Segoe UI"/>
                    <a:hlinkClick r:id="rId4"/>
                  </a:rPr>
                  <a:t>@OfficeDev</a:t>
                </a:r>
                <a:r>
                  <a:rPr lang="en-US" sz="1799" dirty="0">
                    <a:solidFill>
                      <a:srgbClr val="404040"/>
                    </a:solidFill>
                    <a:latin typeface="Segoe UI"/>
                  </a:rPr>
                  <a:t> </a:t>
                </a:r>
              </a:p>
            </p:txBody>
          </p:sp>
          <p:sp>
            <p:nvSpPr>
              <p:cNvPr id="344" name="Rectangle 104"/>
              <p:cNvSpPr/>
              <p:nvPr/>
            </p:nvSpPr>
            <p:spPr>
              <a:xfrm>
                <a:off x="8247644" y="1490659"/>
                <a:ext cx="3644837" cy="863080"/>
              </a:xfrm>
              <a:prstGeom prst="rect">
                <a:avLst/>
              </a:prstGeom>
            </p:spPr>
            <p:txBody>
              <a:bodyPr wrap="square" lIns="179213" tIns="143370" rIns="179213" bIns="89606">
                <a:spAutoFit/>
              </a:bodyPr>
              <a:lstStyle/>
              <a:p>
                <a:pPr algn="ctr" defTabSz="914005">
                  <a:spcBef>
                    <a:spcPts val="587"/>
                  </a:spcBef>
                  <a:spcAft>
                    <a:spcPts val="587"/>
                  </a:spcAft>
                  <a:defRPr/>
                </a:pPr>
                <a:r>
                  <a:rPr lang="en-US" sz="3998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Light"/>
                  </a:rPr>
                  <a:t>Twitter</a:t>
                </a:r>
              </a:p>
            </p:txBody>
          </p:sp>
        </p:grpSp>
      </p:grpSp>
      <p:grpSp>
        <p:nvGrpSpPr>
          <p:cNvPr id="566" name="Group 565"/>
          <p:cNvGrpSpPr/>
          <p:nvPr/>
        </p:nvGrpSpPr>
        <p:grpSpPr>
          <a:xfrm>
            <a:off x="8204201" y="3155932"/>
            <a:ext cx="1852656" cy="1683431"/>
            <a:chOff x="8255977" y="3235325"/>
            <a:chExt cx="1777818" cy="1615428"/>
          </a:xfrm>
        </p:grpSpPr>
        <p:sp>
          <p:nvSpPr>
            <p:cNvPr id="341" name="Rectangle 179"/>
            <p:cNvSpPr>
              <a:spLocks noChangeArrowheads="1"/>
            </p:cNvSpPr>
            <p:nvPr/>
          </p:nvSpPr>
          <p:spPr bwMode="auto">
            <a:xfrm>
              <a:off x="8255977" y="3235325"/>
              <a:ext cx="1777818" cy="16154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endParaRPr lang="en-US" sz="1764" dirty="0">
                <a:solidFill>
                  <a:srgbClr val="404040"/>
                </a:solidFill>
                <a:latin typeface="Segoe UI"/>
              </a:endParaRPr>
            </a:p>
          </p:txBody>
        </p:sp>
        <p:grpSp>
          <p:nvGrpSpPr>
            <p:cNvPr id="455" name="Group 454"/>
            <p:cNvGrpSpPr/>
            <p:nvPr/>
          </p:nvGrpSpPr>
          <p:grpSpPr>
            <a:xfrm>
              <a:off x="8385175" y="3462338"/>
              <a:ext cx="1535113" cy="1117599"/>
              <a:chOff x="8385175" y="3462338"/>
              <a:chExt cx="1535113" cy="1117599"/>
            </a:xfrm>
          </p:grpSpPr>
          <p:sp>
            <p:nvSpPr>
              <p:cNvPr id="370" name="AutoShape 333"/>
              <p:cNvSpPr>
                <a:spLocks noChangeAspect="1" noChangeArrowheads="1" noTextEdit="1"/>
              </p:cNvSpPr>
              <p:nvPr/>
            </p:nvSpPr>
            <p:spPr bwMode="auto">
              <a:xfrm>
                <a:off x="8385175" y="3462338"/>
                <a:ext cx="1535113" cy="1116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71" name="Freeform 335"/>
              <p:cNvSpPr>
                <a:spLocks/>
              </p:cNvSpPr>
              <p:nvPr/>
            </p:nvSpPr>
            <p:spPr bwMode="auto">
              <a:xfrm>
                <a:off x="9421813" y="3917950"/>
                <a:ext cx="498475" cy="661987"/>
              </a:xfrm>
              <a:custGeom>
                <a:avLst/>
                <a:gdLst>
                  <a:gd name="T0" fmla="*/ 227 w 227"/>
                  <a:gd name="T1" fmla="*/ 301 h 301"/>
                  <a:gd name="T2" fmla="*/ 162 w 227"/>
                  <a:gd name="T3" fmla="*/ 178 h 301"/>
                  <a:gd name="T4" fmla="*/ 168 w 227"/>
                  <a:gd name="T5" fmla="*/ 138 h 301"/>
                  <a:gd name="T6" fmla="*/ 168 w 227"/>
                  <a:gd name="T7" fmla="*/ 91 h 301"/>
                  <a:gd name="T8" fmla="*/ 90 w 227"/>
                  <a:gd name="T9" fmla="*/ 0 h 301"/>
                  <a:gd name="T10" fmla="*/ 0 w 227"/>
                  <a:gd name="T11" fmla="*/ 91 h 301"/>
                  <a:gd name="T12" fmla="*/ 0 w 227"/>
                  <a:gd name="T13" fmla="*/ 138 h 301"/>
                  <a:gd name="T14" fmla="*/ 51 w 227"/>
                  <a:gd name="T15" fmla="*/ 219 h 301"/>
                  <a:gd name="T16" fmla="*/ 77 w 227"/>
                  <a:gd name="T17" fmla="*/ 301 h 301"/>
                  <a:gd name="T18" fmla="*/ 227 w 227"/>
                  <a:gd name="T19" fmla="*/ 301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301">
                    <a:moveTo>
                      <a:pt x="227" y="301"/>
                    </a:moveTo>
                    <a:cubicBezTo>
                      <a:pt x="162" y="178"/>
                      <a:pt x="162" y="178"/>
                      <a:pt x="162" y="178"/>
                    </a:cubicBezTo>
                    <a:cubicBezTo>
                      <a:pt x="166" y="166"/>
                      <a:pt x="168" y="153"/>
                      <a:pt x="168" y="138"/>
                    </a:cubicBezTo>
                    <a:cubicBezTo>
                      <a:pt x="168" y="91"/>
                      <a:pt x="168" y="91"/>
                      <a:pt x="168" y="91"/>
                    </a:cubicBezTo>
                    <a:cubicBezTo>
                      <a:pt x="168" y="41"/>
                      <a:pt x="140" y="0"/>
                      <a:pt x="90" y="0"/>
                    </a:cubicBezTo>
                    <a:cubicBezTo>
                      <a:pt x="41" y="0"/>
                      <a:pt x="0" y="41"/>
                      <a:pt x="0" y="91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74"/>
                      <a:pt x="21" y="205"/>
                      <a:pt x="51" y="219"/>
                    </a:cubicBezTo>
                    <a:cubicBezTo>
                      <a:pt x="77" y="301"/>
                      <a:pt x="77" y="301"/>
                      <a:pt x="77" y="301"/>
                    </a:cubicBezTo>
                    <a:lnTo>
                      <a:pt x="227" y="301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72" name="Freeform 336"/>
              <p:cNvSpPr>
                <a:spLocks/>
              </p:cNvSpPr>
              <p:nvPr/>
            </p:nvSpPr>
            <p:spPr bwMode="auto">
              <a:xfrm>
                <a:off x="9428163" y="4271963"/>
                <a:ext cx="136525" cy="88900"/>
              </a:xfrm>
              <a:custGeom>
                <a:avLst/>
                <a:gdLst>
                  <a:gd name="T0" fmla="*/ 23 w 62"/>
                  <a:gd name="T1" fmla="*/ 40 h 40"/>
                  <a:gd name="T2" fmla="*/ 62 w 62"/>
                  <a:gd name="T3" fmla="*/ 0 h 40"/>
                  <a:gd name="T4" fmla="*/ 0 w 62"/>
                  <a:gd name="T5" fmla="*/ 0 h 40"/>
                  <a:gd name="T6" fmla="*/ 23 w 62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40">
                    <a:moveTo>
                      <a:pt x="23" y="40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12" y="29"/>
                      <a:pt x="23" y="40"/>
                    </a:cubicBezTo>
                    <a:close/>
                  </a:path>
                </a:pathLst>
              </a:custGeom>
              <a:solidFill>
                <a:srgbClr val="493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73" name="Rectangle 337"/>
              <p:cNvSpPr>
                <a:spLocks noChangeArrowheads="1"/>
              </p:cNvSpPr>
              <p:nvPr/>
            </p:nvSpPr>
            <p:spPr bwMode="auto">
              <a:xfrm>
                <a:off x="8458200" y="3541713"/>
                <a:ext cx="1143000" cy="6556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74" name="Rectangle 338"/>
              <p:cNvSpPr>
                <a:spLocks noChangeArrowheads="1"/>
              </p:cNvSpPr>
              <p:nvPr/>
            </p:nvSpPr>
            <p:spPr bwMode="auto">
              <a:xfrm>
                <a:off x="8458200" y="3644900"/>
                <a:ext cx="211138" cy="55245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75" name="Rectangle 339"/>
              <p:cNvSpPr>
                <a:spLocks noChangeArrowheads="1"/>
              </p:cNvSpPr>
              <p:nvPr/>
            </p:nvSpPr>
            <p:spPr bwMode="auto">
              <a:xfrm>
                <a:off x="8472488" y="3552825"/>
                <a:ext cx="1138238" cy="92075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76" name="Freeform 340"/>
              <p:cNvSpPr>
                <a:spLocks noEditPoints="1"/>
              </p:cNvSpPr>
              <p:nvPr/>
            </p:nvSpPr>
            <p:spPr bwMode="auto">
              <a:xfrm>
                <a:off x="8385175" y="3463925"/>
                <a:ext cx="1304925" cy="812800"/>
              </a:xfrm>
              <a:custGeom>
                <a:avLst/>
                <a:gdLst>
                  <a:gd name="T0" fmla="*/ 585 w 594"/>
                  <a:gd name="T1" fmla="*/ 0 h 369"/>
                  <a:gd name="T2" fmla="*/ 8 w 594"/>
                  <a:gd name="T3" fmla="*/ 0 h 369"/>
                  <a:gd name="T4" fmla="*/ 0 w 594"/>
                  <a:gd name="T5" fmla="*/ 9 h 369"/>
                  <a:gd name="T6" fmla="*/ 0 w 594"/>
                  <a:gd name="T7" fmla="*/ 360 h 369"/>
                  <a:gd name="T8" fmla="*/ 8 w 594"/>
                  <a:gd name="T9" fmla="*/ 369 h 369"/>
                  <a:gd name="T10" fmla="*/ 585 w 594"/>
                  <a:gd name="T11" fmla="*/ 369 h 369"/>
                  <a:gd name="T12" fmla="*/ 594 w 594"/>
                  <a:gd name="T13" fmla="*/ 360 h 369"/>
                  <a:gd name="T14" fmla="*/ 594 w 594"/>
                  <a:gd name="T15" fmla="*/ 9 h 369"/>
                  <a:gd name="T16" fmla="*/ 585 w 594"/>
                  <a:gd name="T17" fmla="*/ 0 h 369"/>
                  <a:gd name="T18" fmla="*/ 548 w 594"/>
                  <a:gd name="T19" fmla="*/ 314 h 369"/>
                  <a:gd name="T20" fmla="*/ 541 w 594"/>
                  <a:gd name="T21" fmla="*/ 321 h 369"/>
                  <a:gd name="T22" fmla="*/ 53 w 594"/>
                  <a:gd name="T23" fmla="*/ 321 h 369"/>
                  <a:gd name="T24" fmla="*/ 46 w 594"/>
                  <a:gd name="T25" fmla="*/ 314 h 369"/>
                  <a:gd name="T26" fmla="*/ 46 w 594"/>
                  <a:gd name="T27" fmla="*/ 52 h 369"/>
                  <a:gd name="T28" fmla="*/ 53 w 594"/>
                  <a:gd name="T29" fmla="*/ 45 h 369"/>
                  <a:gd name="T30" fmla="*/ 541 w 594"/>
                  <a:gd name="T31" fmla="*/ 45 h 369"/>
                  <a:gd name="T32" fmla="*/ 548 w 594"/>
                  <a:gd name="T33" fmla="*/ 52 h 369"/>
                  <a:gd name="T34" fmla="*/ 548 w 594"/>
                  <a:gd name="T35" fmla="*/ 314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4" h="369">
                    <a:moveTo>
                      <a:pt x="585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60"/>
                      <a:pt x="0" y="360"/>
                      <a:pt x="0" y="360"/>
                    </a:cubicBezTo>
                    <a:cubicBezTo>
                      <a:pt x="0" y="365"/>
                      <a:pt x="4" y="369"/>
                      <a:pt x="8" y="369"/>
                    </a:cubicBezTo>
                    <a:cubicBezTo>
                      <a:pt x="585" y="369"/>
                      <a:pt x="585" y="369"/>
                      <a:pt x="585" y="369"/>
                    </a:cubicBezTo>
                    <a:cubicBezTo>
                      <a:pt x="590" y="369"/>
                      <a:pt x="594" y="365"/>
                      <a:pt x="594" y="360"/>
                    </a:cubicBezTo>
                    <a:cubicBezTo>
                      <a:pt x="594" y="9"/>
                      <a:pt x="594" y="9"/>
                      <a:pt x="594" y="9"/>
                    </a:cubicBezTo>
                    <a:cubicBezTo>
                      <a:pt x="594" y="4"/>
                      <a:pt x="590" y="0"/>
                      <a:pt x="585" y="0"/>
                    </a:cubicBezTo>
                    <a:close/>
                    <a:moveTo>
                      <a:pt x="548" y="314"/>
                    </a:moveTo>
                    <a:cubicBezTo>
                      <a:pt x="548" y="318"/>
                      <a:pt x="544" y="321"/>
                      <a:pt x="541" y="321"/>
                    </a:cubicBezTo>
                    <a:cubicBezTo>
                      <a:pt x="53" y="321"/>
                      <a:pt x="53" y="321"/>
                      <a:pt x="53" y="321"/>
                    </a:cubicBezTo>
                    <a:cubicBezTo>
                      <a:pt x="49" y="321"/>
                      <a:pt x="46" y="318"/>
                      <a:pt x="46" y="314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8"/>
                      <a:pt x="49" y="45"/>
                      <a:pt x="53" y="45"/>
                    </a:cubicBezTo>
                    <a:cubicBezTo>
                      <a:pt x="541" y="45"/>
                      <a:pt x="541" y="45"/>
                      <a:pt x="541" y="45"/>
                    </a:cubicBezTo>
                    <a:cubicBezTo>
                      <a:pt x="544" y="45"/>
                      <a:pt x="548" y="48"/>
                      <a:pt x="548" y="52"/>
                    </a:cubicBezTo>
                    <a:lnTo>
                      <a:pt x="548" y="3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77" name="Freeform 341"/>
              <p:cNvSpPr>
                <a:spLocks/>
              </p:cNvSpPr>
              <p:nvPr/>
            </p:nvSpPr>
            <p:spPr bwMode="auto">
              <a:xfrm>
                <a:off x="9010650" y="4197350"/>
                <a:ext cx="53975" cy="52387"/>
              </a:xfrm>
              <a:custGeom>
                <a:avLst/>
                <a:gdLst>
                  <a:gd name="T0" fmla="*/ 34 w 34"/>
                  <a:gd name="T1" fmla="*/ 33 h 33"/>
                  <a:gd name="T2" fmla="*/ 0 w 34"/>
                  <a:gd name="T3" fmla="*/ 29 h 33"/>
                  <a:gd name="T4" fmla="*/ 0 w 34"/>
                  <a:gd name="T5" fmla="*/ 6 h 33"/>
                  <a:gd name="T6" fmla="*/ 34 w 34"/>
                  <a:gd name="T7" fmla="*/ 0 h 33"/>
                  <a:gd name="T8" fmla="*/ 34 w 34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34" y="33"/>
                    </a:moveTo>
                    <a:lnTo>
                      <a:pt x="0" y="29"/>
                    </a:lnTo>
                    <a:lnTo>
                      <a:pt x="0" y="6"/>
                    </a:lnTo>
                    <a:lnTo>
                      <a:pt x="34" y="0"/>
                    </a:lnTo>
                    <a:lnTo>
                      <a:pt x="34" y="3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84" name="Freeform 348"/>
              <p:cNvSpPr>
                <a:spLocks/>
              </p:cNvSpPr>
              <p:nvPr/>
            </p:nvSpPr>
            <p:spPr bwMode="auto">
              <a:xfrm>
                <a:off x="9629775" y="3830638"/>
                <a:ext cx="160338" cy="173037"/>
              </a:xfrm>
              <a:custGeom>
                <a:avLst/>
                <a:gdLst>
                  <a:gd name="T0" fmla="*/ 7 w 73"/>
                  <a:gd name="T1" fmla="*/ 13 h 79"/>
                  <a:gd name="T2" fmla="*/ 7 w 73"/>
                  <a:gd name="T3" fmla="*/ 39 h 79"/>
                  <a:gd name="T4" fmla="*/ 40 w 73"/>
                  <a:gd name="T5" fmla="*/ 72 h 79"/>
                  <a:gd name="T6" fmla="*/ 66 w 73"/>
                  <a:gd name="T7" fmla="*/ 72 h 79"/>
                  <a:gd name="T8" fmla="*/ 66 w 73"/>
                  <a:gd name="T9" fmla="*/ 46 h 79"/>
                  <a:gd name="T10" fmla="*/ 20 w 73"/>
                  <a:gd name="T11" fmla="*/ 0 h 79"/>
                  <a:gd name="T12" fmla="*/ 7 w 73"/>
                  <a:gd name="T1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79">
                    <a:moveTo>
                      <a:pt x="7" y="13"/>
                    </a:moveTo>
                    <a:cubicBezTo>
                      <a:pt x="0" y="20"/>
                      <a:pt x="0" y="32"/>
                      <a:pt x="7" y="39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7" y="79"/>
                      <a:pt x="59" y="79"/>
                      <a:pt x="66" y="72"/>
                    </a:cubicBezTo>
                    <a:cubicBezTo>
                      <a:pt x="73" y="65"/>
                      <a:pt x="73" y="53"/>
                      <a:pt x="66" y="46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7" y="13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85" name="Freeform 349"/>
              <p:cNvSpPr>
                <a:spLocks/>
              </p:cNvSpPr>
              <p:nvPr/>
            </p:nvSpPr>
            <p:spPr bwMode="auto">
              <a:xfrm>
                <a:off x="9691688" y="3906838"/>
                <a:ext cx="98425" cy="250825"/>
              </a:xfrm>
              <a:custGeom>
                <a:avLst/>
                <a:gdLst>
                  <a:gd name="T0" fmla="*/ 45 w 45"/>
                  <a:gd name="T1" fmla="*/ 86 h 114"/>
                  <a:gd name="T2" fmla="*/ 23 w 45"/>
                  <a:gd name="T3" fmla="*/ 109 h 114"/>
                  <a:gd name="T4" fmla="*/ 23 w 45"/>
                  <a:gd name="T5" fmla="*/ 109 h 114"/>
                  <a:gd name="T6" fmla="*/ 0 w 45"/>
                  <a:gd name="T7" fmla="*/ 101 h 114"/>
                  <a:gd name="T8" fmla="*/ 0 w 45"/>
                  <a:gd name="T9" fmla="*/ 13 h 114"/>
                  <a:gd name="T10" fmla="*/ 23 w 45"/>
                  <a:gd name="T11" fmla="*/ 5 h 114"/>
                  <a:gd name="T12" fmla="*/ 23 w 45"/>
                  <a:gd name="T13" fmla="*/ 5 h 114"/>
                  <a:gd name="T14" fmla="*/ 45 w 45"/>
                  <a:gd name="T15" fmla="*/ 28 h 114"/>
                  <a:gd name="T16" fmla="*/ 45 w 45"/>
                  <a:gd name="T17" fmla="*/ 8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114">
                    <a:moveTo>
                      <a:pt x="45" y="86"/>
                    </a:moveTo>
                    <a:cubicBezTo>
                      <a:pt x="45" y="98"/>
                      <a:pt x="35" y="109"/>
                      <a:pt x="23" y="109"/>
                    </a:cubicBezTo>
                    <a:cubicBezTo>
                      <a:pt x="23" y="109"/>
                      <a:pt x="23" y="109"/>
                      <a:pt x="23" y="109"/>
                    </a:cubicBezTo>
                    <a:cubicBezTo>
                      <a:pt x="10" y="109"/>
                      <a:pt x="0" y="114"/>
                      <a:pt x="0" y="10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0"/>
                      <a:pt x="10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35" y="5"/>
                      <a:pt x="45" y="16"/>
                      <a:pt x="45" y="28"/>
                    </a:cubicBez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86" name="Freeform 350"/>
              <p:cNvSpPr>
                <a:spLocks/>
              </p:cNvSpPr>
              <p:nvPr/>
            </p:nvSpPr>
            <p:spPr bwMode="auto">
              <a:xfrm>
                <a:off x="9663113" y="3830638"/>
                <a:ext cx="49213" cy="36512"/>
              </a:xfrm>
              <a:custGeom>
                <a:avLst/>
                <a:gdLst>
                  <a:gd name="T0" fmla="*/ 5 w 22"/>
                  <a:gd name="T1" fmla="*/ 0 h 17"/>
                  <a:gd name="T2" fmla="*/ 0 w 22"/>
                  <a:gd name="T3" fmla="*/ 5 h 17"/>
                  <a:gd name="T4" fmla="*/ 7 w 22"/>
                  <a:gd name="T5" fmla="*/ 12 h 17"/>
                  <a:gd name="T6" fmla="*/ 22 w 22"/>
                  <a:gd name="T7" fmla="*/ 17 h 17"/>
                  <a:gd name="T8" fmla="*/ 5 w 22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5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1" y="16"/>
                      <a:pt x="17" y="17"/>
                      <a:pt x="22" y="17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69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87" name="Freeform 351"/>
              <p:cNvSpPr>
                <a:spLocks/>
              </p:cNvSpPr>
              <p:nvPr/>
            </p:nvSpPr>
            <p:spPr bwMode="auto">
              <a:xfrm>
                <a:off x="9564688" y="4078288"/>
                <a:ext cx="161925" cy="427037"/>
              </a:xfrm>
              <a:custGeom>
                <a:avLst/>
                <a:gdLst>
                  <a:gd name="T0" fmla="*/ 74 w 74"/>
                  <a:gd name="T1" fmla="*/ 0 h 194"/>
                  <a:gd name="T2" fmla="*/ 0 w 74"/>
                  <a:gd name="T3" fmla="*/ 97 h 194"/>
                  <a:gd name="T4" fmla="*/ 74 w 74"/>
                  <a:gd name="T5" fmla="*/ 194 h 194"/>
                  <a:gd name="T6" fmla="*/ 74 w 74"/>
                  <a:gd name="T7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194">
                    <a:moveTo>
                      <a:pt x="74" y="0"/>
                    </a:moveTo>
                    <a:cubicBezTo>
                      <a:pt x="32" y="12"/>
                      <a:pt x="0" y="51"/>
                      <a:pt x="0" y="97"/>
                    </a:cubicBezTo>
                    <a:cubicBezTo>
                      <a:pt x="0" y="143"/>
                      <a:pt x="32" y="182"/>
                      <a:pt x="74" y="194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88" name="Line 352"/>
              <p:cNvSpPr>
                <a:spLocks noChangeShapeType="1"/>
              </p:cNvSpPr>
              <p:nvPr/>
            </p:nvSpPr>
            <p:spPr bwMode="auto">
              <a:xfrm flipH="1">
                <a:off x="8505825" y="368617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89" name="Line 353"/>
              <p:cNvSpPr>
                <a:spLocks noChangeShapeType="1"/>
              </p:cNvSpPr>
              <p:nvPr/>
            </p:nvSpPr>
            <p:spPr bwMode="auto">
              <a:xfrm flipH="1">
                <a:off x="8505825" y="371792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90" name="Line 354"/>
              <p:cNvSpPr>
                <a:spLocks noChangeShapeType="1"/>
              </p:cNvSpPr>
              <p:nvPr/>
            </p:nvSpPr>
            <p:spPr bwMode="auto">
              <a:xfrm flipH="1">
                <a:off x="8505825" y="3746500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91" name="Line 355"/>
              <p:cNvSpPr>
                <a:spLocks noChangeShapeType="1"/>
              </p:cNvSpPr>
              <p:nvPr/>
            </p:nvSpPr>
            <p:spPr bwMode="auto">
              <a:xfrm flipH="1">
                <a:off x="8505825" y="3776663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92" name="Line 356"/>
              <p:cNvSpPr>
                <a:spLocks noChangeShapeType="1"/>
              </p:cNvSpPr>
              <p:nvPr/>
            </p:nvSpPr>
            <p:spPr bwMode="auto">
              <a:xfrm flipH="1">
                <a:off x="8505825" y="3808413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93" name="Line 357"/>
              <p:cNvSpPr>
                <a:spLocks noChangeShapeType="1"/>
              </p:cNvSpPr>
              <p:nvPr/>
            </p:nvSpPr>
            <p:spPr bwMode="auto">
              <a:xfrm flipH="1">
                <a:off x="8505825" y="383857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94" name="Line 358"/>
              <p:cNvSpPr>
                <a:spLocks noChangeShapeType="1"/>
              </p:cNvSpPr>
              <p:nvPr/>
            </p:nvSpPr>
            <p:spPr bwMode="auto">
              <a:xfrm flipH="1">
                <a:off x="8505825" y="387032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pic>
            <p:nvPicPr>
              <p:cNvPr id="409" name="Picture 40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49942" y="3693929"/>
                <a:ext cx="307105" cy="443035"/>
              </a:xfrm>
              <a:prstGeom prst="rect">
                <a:avLst/>
              </a:prstGeom>
            </p:spPr>
          </p:pic>
          <p:grpSp>
            <p:nvGrpSpPr>
              <p:cNvPr id="454" name="Group 453"/>
              <p:cNvGrpSpPr/>
              <p:nvPr/>
            </p:nvGrpSpPr>
            <p:grpSpPr>
              <a:xfrm rot="5400000">
                <a:off x="9166188" y="3758283"/>
                <a:ext cx="306387" cy="444499"/>
                <a:chOff x="6878638" y="-701675"/>
                <a:chExt cx="306387" cy="444499"/>
              </a:xfrm>
            </p:grpSpPr>
            <p:sp>
              <p:nvSpPr>
                <p:cNvPr id="412" name="AutoShape 37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878638" y="-701675"/>
                  <a:ext cx="306387" cy="4429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13" name="Freeform 376"/>
                <p:cNvSpPr>
                  <a:spLocks/>
                </p:cNvSpPr>
                <p:nvPr/>
              </p:nvSpPr>
              <p:spPr bwMode="auto">
                <a:xfrm>
                  <a:off x="6878638" y="-598488"/>
                  <a:ext cx="52387" cy="60325"/>
                </a:xfrm>
                <a:custGeom>
                  <a:avLst/>
                  <a:gdLst>
                    <a:gd name="T0" fmla="*/ 6 w 31"/>
                    <a:gd name="T1" fmla="*/ 35 h 35"/>
                    <a:gd name="T2" fmla="*/ 31 w 31"/>
                    <a:gd name="T3" fmla="*/ 35 h 35"/>
                    <a:gd name="T4" fmla="*/ 31 w 31"/>
                    <a:gd name="T5" fmla="*/ 0 h 35"/>
                    <a:gd name="T6" fmla="*/ 6 w 31"/>
                    <a:gd name="T7" fmla="*/ 0 h 35"/>
                    <a:gd name="T8" fmla="*/ 0 w 31"/>
                    <a:gd name="T9" fmla="*/ 6 h 35"/>
                    <a:gd name="T10" fmla="*/ 0 w 31"/>
                    <a:gd name="T11" fmla="*/ 29 h 35"/>
                    <a:gd name="T12" fmla="*/ 6 w 31"/>
                    <a:gd name="T13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35">
                      <a:moveTo>
                        <a:pt x="6" y="35"/>
                      </a:moveTo>
                      <a:cubicBezTo>
                        <a:pt x="31" y="35"/>
                        <a:pt x="31" y="35"/>
                        <a:pt x="31" y="35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32"/>
                        <a:pt x="3" y="35"/>
                        <a:pt x="6" y="3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14" name="Rectangle 377"/>
                <p:cNvSpPr>
                  <a:spLocks noChangeArrowheads="1"/>
                </p:cNvSpPr>
                <p:nvPr/>
              </p:nvSpPr>
              <p:spPr bwMode="auto">
                <a:xfrm>
                  <a:off x="6897688" y="-538163"/>
                  <a:ext cx="20637" cy="61912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15" name="Rectangle 378"/>
                <p:cNvSpPr>
                  <a:spLocks noChangeArrowheads="1"/>
                </p:cNvSpPr>
                <p:nvPr/>
              </p:nvSpPr>
              <p:spPr bwMode="auto">
                <a:xfrm>
                  <a:off x="6897688" y="-538163"/>
                  <a:ext cx="20637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16" name="Rectangle 379"/>
                <p:cNvSpPr>
                  <a:spLocks noChangeArrowheads="1"/>
                </p:cNvSpPr>
                <p:nvPr/>
              </p:nvSpPr>
              <p:spPr bwMode="auto">
                <a:xfrm>
                  <a:off x="6897688" y="-439738"/>
                  <a:ext cx="20637" cy="47625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17" name="Rectangle 380"/>
                <p:cNvSpPr>
                  <a:spLocks noChangeArrowheads="1"/>
                </p:cNvSpPr>
                <p:nvPr/>
              </p:nvSpPr>
              <p:spPr bwMode="auto">
                <a:xfrm>
                  <a:off x="6897688" y="-439738"/>
                  <a:ext cx="20637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18" name="Freeform 381"/>
                <p:cNvSpPr>
                  <a:spLocks/>
                </p:cNvSpPr>
                <p:nvPr/>
              </p:nvSpPr>
              <p:spPr bwMode="auto">
                <a:xfrm>
                  <a:off x="6884988" y="-501650"/>
                  <a:ext cx="44450" cy="61912"/>
                </a:xfrm>
                <a:custGeom>
                  <a:avLst/>
                  <a:gdLst>
                    <a:gd name="T0" fmla="*/ 26 w 26"/>
                    <a:gd name="T1" fmla="*/ 29 h 36"/>
                    <a:gd name="T2" fmla="*/ 18 w 26"/>
                    <a:gd name="T3" fmla="*/ 36 h 36"/>
                    <a:gd name="T4" fmla="*/ 7 w 26"/>
                    <a:gd name="T5" fmla="*/ 36 h 36"/>
                    <a:gd name="T6" fmla="*/ 0 w 26"/>
                    <a:gd name="T7" fmla="*/ 29 h 36"/>
                    <a:gd name="T8" fmla="*/ 0 w 26"/>
                    <a:gd name="T9" fmla="*/ 7 h 36"/>
                    <a:gd name="T10" fmla="*/ 7 w 26"/>
                    <a:gd name="T11" fmla="*/ 0 h 36"/>
                    <a:gd name="T12" fmla="*/ 18 w 26"/>
                    <a:gd name="T13" fmla="*/ 0 h 36"/>
                    <a:gd name="T14" fmla="*/ 26 w 26"/>
                    <a:gd name="T15" fmla="*/ 7 h 36"/>
                    <a:gd name="T16" fmla="*/ 26 w 26"/>
                    <a:gd name="T17" fmla="*/ 2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36">
                      <a:moveTo>
                        <a:pt x="26" y="29"/>
                      </a:moveTo>
                      <a:cubicBezTo>
                        <a:pt x="26" y="33"/>
                        <a:pt x="22" y="36"/>
                        <a:pt x="18" y="36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3" y="36"/>
                        <a:pt x="0" y="33"/>
                        <a:pt x="0" y="29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0"/>
                        <a:pt x="26" y="3"/>
                        <a:pt x="26" y="7"/>
                      </a:cubicBezTo>
                      <a:lnTo>
                        <a:pt x="26" y="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19" name="Rectangle 382"/>
                <p:cNvSpPr>
                  <a:spLocks noChangeArrowheads="1"/>
                </p:cNvSpPr>
                <p:nvPr/>
              </p:nvSpPr>
              <p:spPr bwMode="auto">
                <a:xfrm>
                  <a:off x="6978650" y="-506413"/>
                  <a:ext cx="109537" cy="603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20" name="Rectangle 383"/>
                <p:cNvSpPr>
                  <a:spLocks noChangeArrowheads="1"/>
                </p:cNvSpPr>
                <p:nvPr/>
              </p:nvSpPr>
              <p:spPr bwMode="auto">
                <a:xfrm>
                  <a:off x="6978650" y="-519113"/>
                  <a:ext cx="109537" cy="12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21" name="Rectangle 384"/>
                <p:cNvSpPr>
                  <a:spLocks noChangeArrowheads="1"/>
                </p:cNvSpPr>
                <p:nvPr/>
              </p:nvSpPr>
              <p:spPr bwMode="auto">
                <a:xfrm>
                  <a:off x="6931025" y="-620713"/>
                  <a:ext cx="201612" cy="1047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22" name="Freeform 385"/>
                <p:cNvSpPr>
                  <a:spLocks/>
                </p:cNvSpPr>
                <p:nvPr/>
              </p:nvSpPr>
              <p:spPr bwMode="auto">
                <a:xfrm>
                  <a:off x="6967538" y="-681038"/>
                  <a:ext cx="130175" cy="63500"/>
                </a:xfrm>
                <a:custGeom>
                  <a:avLst/>
                  <a:gdLst>
                    <a:gd name="T0" fmla="*/ 39 w 77"/>
                    <a:gd name="T1" fmla="*/ 0 h 38"/>
                    <a:gd name="T2" fmla="*/ 0 w 77"/>
                    <a:gd name="T3" fmla="*/ 38 h 38"/>
                    <a:gd name="T4" fmla="*/ 77 w 77"/>
                    <a:gd name="T5" fmla="*/ 38 h 38"/>
                    <a:gd name="T6" fmla="*/ 39 w 77"/>
                    <a:gd name="T7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38">
                      <a:moveTo>
                        <a:pt x="39" y="0"/>
                      </a:moveTo>
                      <a:cubicBezTo>
                        <a:pt x="18" y="0"/>
                        <a:pt x="0" y="17"/>
                        <a:pt x="0" y="38"/>
                      </a:cubicBezTo>
                      <a:cubicBezTo>
                        <a:pt x="77" y="38"/>
                        <a:pt x="77" y="38"/>
                        <a:pt x="77" y="38"/>
                      </a:cubicBezTo>
                      <a:cubicBezTo>
                        <a:pt x="77" y="17"/>
                        <a:pt x="60" y="0"/>
                        <a:pt x="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23" name="Oval 386"/>
                <p:cNvSpPr>
                  <a:spLocks noChangeArrowheads="1"/>
                </p:cNvSpPr>
                <p:nvPr/>
              </p:nvSpPr>
              <p:spPr bwMode="auto">
                <a:xfrm>
                  <a:off x="6992938" y="-650875"/>
                  <a:ext cx="17462" cy="17462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24" name="Oval 387"/>
                <p:cNvSpPr>
                  <a:spLocks noChangeArrowheads="1"/>
                </p:cNvSpPr>
                <p:nvPr/>
              </p:nvSpPr>
              <p:spPr bwMode="auto">
                <a:xfrm>
                  <a:off x="7058025" y="-650875"/>
                  <a:ext cx="15875" cy="17462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25" name="Freeform 388"/>
                <p:cNvSpPr>
                  <a:spLocks/>
                </p:cNvSpPr>
                <p:nvPr/>
              </p:nvSpPr>
              <p:spPr bwMode="auto">
                <a:xfrm>
                  <a:off x="6973888" y="-588963"/>
                  <a:ext cx="114300" cy="41275"/>
                </a:xfrm>
                <a:custGeom>
                  <a:avLst/>
                  <a:gdLst>
                    <a:gd name="T0" fmla="*/ 67 w 67"/>
                    <a:gd name="T1" fmla="*/ 13 h 25"/>
                    <a:gd name="T2" fmla="*/ 55 w 67"/>
                    <a:gd name="T3" fmla="*/ 25 h 25"/>
                    <a:gd name="T4" fmla="*/ 12 w 67"/>
                    <a:gd name="T5" fmla="*/ 25 h 25"/>
                    <a:gd name="T6" fmla="*/ 0 w 67"/>
                    <a:gd name="T7" fmla="*/ 13 h 25"/>
                    <a:gd name="T8" fmla="*/ 0 w 67"/>
                    <a:gd name="T9" fmla="*/ 13 h 25"/>
                    <a:gd name="T10" fmla="*/ 12 w 67"/>
                    <a:gd name="T11" fmla="*/ 0 h 25"/>
                    <a:gd name="T12" fmla="*/ 55 w 67"/>
                    <a:gd name="T13" fmla="*/ 0 h 25"/>
                    <a:gd name="T14" fmla="*/ 67 w 67"/>
                    <a:gd name="T15" fmla="*/ 1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7" h="25">
                      <a:moveTo>
                        <a:pt x="67" y="13"/>
                      </a:moveTo>
                      <a:cubicBezTo>
                        <a:pt x="67" y="19"/>
                        <a:pt x="62" y="25"/>
                        <a:pt x="55" y="25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6" y="25"/>
                        <a:pt x="0" y="19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6" y="0"/>
                        <a:pt x="12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62" y="0"/>
                        <a:pt x="67" y="6"/>
                        <a:pt x="6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26" name="Freeform 389"/>
                <p:cNvSpPr>
                  <a:spLocks/>
                </p:cNvSpPr>
                <p:nvPr/>
              </p:nvSpPr>
              <p:spPr bwMode="auto">
                <a:xfrm>
                  <a:off x="7027863" y="-579438"/>
                  <a:ext cx="6350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27" name="Freeform 390"/>
                <p:cNvSpPr>
                  <a:spLocks/>
                </p:cNvSpPr>
                <p:nvPr/>
              </p:nvSpPr>
              <p:spPr bwMode="auto">
                <a:xfrm>
                  <a:off x="7016750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28" name="Freeform 391"/>
                <p:cNvSpPr>
                  <a:spLocks/>
                </p:cNvSpPr>
                <p:nvPr/>
              </p:nvSpPr>
              <p:spPr bwMode="auto">
                <a:xfrm>
                  <a:off x="70024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29" name="Freeform 392"/>
                <p:cNvSpPr>
                  <a:spLocks/>
                </p:cNvSpPr>
                <p:nvPr/>
              </p:nvSpPr>
              <p:spPr bwMode="auto">
                <a:xfrm>
                  <a:off x="6991350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30" name="Freeform 393"/>
                <p:cNvSpPr>
                  <a:spLocks/>
                </p:cNvSpPr>
                <p:nvPr/>
              </p:nvSpPr>
              <p:spPr bwMode="auto">
                <a:xfrm>
                  <a:off x="70659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31" name="Freeform 394"/>
                <p:cNvSpPr>
                  <a:spLocks/>
                </p:cNvSpPr>
                <p:nvPr/>
              </p:nvSpPr>
              <p:spPr bwMode="auto">
                <a:xfrm>
                  <a:off x="7053263" y="-579438"/>
                  <a:ext cx="6350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32" name="Freeform 395"/>
                <p:cNvSpPr>
                  <a:spLocks/>
                </p:cNvSpPr>
                <p:nvPr/>
              </p:nvSpPr>
              <p:spPr bwMode="auto">
                <a:xfrm>
                  <a:off x="70405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33" name="Freeform 396"/>
                <p:cNvSpPr>
                  <a:spLocks/>
                </p:cNvSpPr>
                <p:nvPr/>
              </p:nvSpPr>
              <p:spPr bwMode="auto">
                <a:xfrm>
                  <a:off x="6953250" y="-454025"/>
                  <a:ext cx="155575" cy="44450"/>
                </a:xfrm>
                <a:custGeom>
                  <a:avLst/>
                  <a:gdLst>
                    <a:gd name="T0" fmla="*/ 7 w 91"/>
                    <a:gd name="T1" fmla="*/ 26 h 26"/>
                    <a:gd name="T2" fmla="*/ 0 w 91"/>
                    <a:gd name="T3" fmla="*/ 19 h 26"/>
                    <a:gd name="T4" fmla="*/ 0 w 91"/>
                    <a:gd name="T5" fmla="*/ 8 h 26"/>
                    <a:gd name="T6" fmla="*/ 7 w 91"/>
                    <a:gd name="T7" fmla="*/ 0 h 26"/>
                    <a:gd name="T8" fmla="*/ 84 w 91"/>
                    <a:gd name="T9" fmla="*/ 0 h 26"/>
                    <a:gd name="T10" fmla="*/ 91 w 91"/>
                    <a:gd name="T11" fmla="*/ 8 h 26"/>
                    <a:gd name="T12" fmla="*/ 91 w 91"/>
                    <a:gd name="T13" fmla="*/ 19 h 26"/>
                    <a:gd name="T14" fmla="*/ 84 w 91"/>
                    <a:gd name="T15" fmla="*/ 26 h 26"/>
                    <a:gd name="T16" fmla="*/ 7 w 91"/>
                    <a:gd name="T17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" h="26">
                      <a:moveTo>
                        <a:pt x="7" y="26"/>
                      </a:moveTo>
                      <a:cubicBezTo>
                        <a:pt x="3" y="26"/>
                        <a:pt x="0" y="23"/>
                        <a:pt x="0" y="19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7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8" y="0"/>
                        <a:pt x="91" y="4"/>
                        <a:pt x="91" y="8"/>
                      </a:cubicBezTo>
                      <a:cubicBezTo>
                        <a:pt x="91" y="19"/>
                        <a:pt x="91" y="19"/>
                        <a:pt x="91" y="19"/>
                      </a:cubicBezTo>
                      <a:cubicBezTo>
                        <a:pt x="91" y="23"/>
                        <a:pt x="88" y="26"/>
                        <a:pt x="84" y="26"/>
                      </a:cubicBezTo>
                      <a:lnTo>
                        <a:pt x="7" y="2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34" name="Rectangle 397"/>
                <p:cNvSpPr>
                  <a:spLocks noChangeArrowheads="1"/>
                </p:cNvSpPr>
                <p:nvPr/>
              </p:nvSpPr>
              <p:spPr bwMode="auto">
                <a:xfrm>
                  <a:off x="6980238" y="-409575"/>
                  <a:ext cx="20637" cy="1238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35" name="Rectangle 398"/>
                <p:cNvSpPr>
                  <a:spLocks noChangeArrowheads="1"/>
                </p:cNvSpPr>
                <p:nvPr/>
              </p:nvSpPr>
              <p:spPr bwMode="auto">
                <a:xfrm>
                  <a:off x="6980238" y="-409575"/>
                  <a:ext cx="20637" cy="20637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36" name="Rectangle 399"/>
                <p:cNvSpPr>
                  <a:spLocks noChangeArrowheads="1"/>
                </p:cNvSpPr>
                <p:nvPr/>
              </p:nvSpPr>
              <p:spPr bwMode="auto">
                <a:xfrm>
                  <a:off x="7069138" y="-409575"/>
                  <a:ext cx="19050" cy="1238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37" name="Rectangle 400"/>
                <p:cNvSpPr>
                  <a:spLocks noChangeArrowheads="1"/>
                </p:cNvSpPr>
                <p:nvPr/>
              </p:nvSpPr>
              <p:spPr bwMode="auto">
                <a:xfrm>
                  <a:off x="7069138" y="-409575"/>
                  <a:ext cx="19050" cy="20637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38" name="Freeform 401"/>
                <p:cNvSpPr>
                  <a:spLocks/>
                </p:cNvSpPr>
                <p:nvPr/>
              </p:nvSpPr>
              <p:spPr bwMode="auto">
                <a:xfrm>
                  <a:off x="7104063" y="-649288"/>
                  <a:ext cx="11112" cy="22225"/>
                </a:xfrm>
                <a:custGeom>
                  <a:avLst/>
                  <a:gdLst>
                    <a:gd name="T0" fmla="*/ 0 w 7"/>
                    <a:gd name="T1" fmla="*/ 0 h 13"/>
                    <a:gd name="T2" fmla="*/ 0 w 7"/>
                    <a:gd name="T3" fmla="*/ 0 h 13"/>
                    <a:gd name="T4" fmla="*/ 0 w 7"/>
                    <a:gd name="T5" fmla="*/ 13 h 13"/>
                    <a:gd name="T6" fmla="*/ 0 w 7"/>
                    <a:gd name="T7" fmla="*/ 13 h 13"/>
                    <a:gd name="T8" fmla="*/ 7 w 7"/>
                    <a:gd name="T9" fmla="*/ 6 h 13"/>
                    <a:gd name="T10" fmla="*/ 0 w 7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3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4" y="13"/>
                        <a:pt x="7" y="10"/>
                        <a:pt x="7" y="6"/>
                      </a:cubicBezTo>
                      <a:cubicBezTo>
                        <a:pt x="7" y="3"/>
                        <a:pt x="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39" name="Rectangle 402"/>
                <p:cNvSpPr>
                  <a:spLocks noChangeArrowheads="1"/>
                </p:cNvSpPr>
                <p:nvPr/>
              </p:nvSpPr>
              <p:spPr bwMode="auto">
                <a:xfrm>
                  <a:off x="7104063" y="-700088"/>
                  <a:ext cx="1587" cy="619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40" name="Freeform 403"/>
                <p:cNvSpPr>
                  <a:spLocks/>
                </p:cNvSpPr>
                <p:nvPr/>
              </p:nvSpPr>
              <p:spPr bwMode="auto">
                <a:xfrm>
                  <a:off x="6951663" y="-649288"/>
                  <a:ext cx="12700" cy="22225"/>
                </a:xfrm>
                <a:custGeom>
                  <a:avLst/>
                  <a:gdLst>
                    <a:gd name="T0" fmla="*/ 7 w 7"/>
                    <a:gd name="T1" fmla="*/ 0 h 13"/>
                    <a:gd name="T2" fmla="*/ 7 w 7"/>
                    <a:gd name="T3" fmla="*/ 0 h 13"/>
                    <a:gd name="T4" fmla="*/ 7 w 7"/>
                    <a:gd name="T5" fmla="*/ 13 h 13"/>
                    <a:gd name="T6" fmla="*/ 7 w 7"/>
                    <a:gd name="T7" fmla="*/ 13 h 13"/>
                    <a:gd name="T8" fmla="*/ 0 w 7"/>
                    <a:gd name="T9" fmla="*/ 6 h 13"/>
                    <a:gd name="T10" fmla="*/ 7 w 7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3">
                      <a:moveTo>
                        <a:pt x="7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3" y="13"/>
                        <a:pt x="0" y="10"/>
                        <a:pt x="0" y="6"/>
                      </a:cubicBezTo>
                      <a:cubicBezTo>
                        <a:pt x="0" y="3"/>
                        <a:pt x="3" y="0"/>
                        <a:pt x="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41" name="Rectangle 404"/>
                <p:cNvSpPr>
                  <a:spLocks noChangeArrowheads="1"/>
                </p:cNvSpPr>
                <p:nvPr/>
              </p:nvSpPr>
              <p:spPr bwMode="auto">
                <a:xfrm>
                  <a:off x="6959600" y="-700088"/>
                  <a:ext cx="4762" cy="619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42" name="Freeform 405"/>
                <p:cNvSpPr>
                  <a:spLocks/>
                </p:cNvSpPr>
                <p:nvPr/>
              </p:nvSpPr>
              <p:spPr bwMode="auto">
                <a:xfrm>
                  <a:off x="6959600" y="-288925"/>
                  <a:ext cx="61912" cy="20637"/>
                </a:xfrm>
                <a:custGeom>
                  <a:avLst/>
                  <a:gdLst>
                    <a:gd name="T0" fmla="*/ 36 w 36"/>
                    <a:gd name="T1" fmla="*/ 12 h 12"/>
                    <a:gd name="T2" fmla="*/ 23 w 36"/>
                    <a:gd name="T3" fmla="*/ 0 h 12"/>
                    <a:gd name="T4" fmla="*/ 13 w 36"/>
                    <a:gd name="T5" fmla="*/ 0 h 12"/>
                    <a:gd name="T6" fmla="*/ 0 w 36"/>
                    <a:gd name="T7" fmla="*/ 12 h 12"/>
                    <a:gd name="T8" fmla="*/ 36 w 3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2">
                      <a:moveTo>
                        <a:pt x="36" y="12"/>
                      </a:moveTo>
                      <a:cubicBezTo>
                        <a:pt x="36" y="5"/>
                        <a:pt x="30" y="0"/>
                        <a:pt x="2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lnTo>
                        <a:pt x="36" y="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43" name="Rectangle 406"/>
                <p:cNvSpPr>
                  <a:spLocks noChangeArrowheads="1"/>
                </p:cNvSpPr>
                <p:nvPr/>
              </p:nvSpPr>
              <p:spPr bwMode="auto">
                <a:xfrm>
                  <a:off x="6959600" y="-268288"/>
                  <a:ext cx="61912" cy="1111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44" name="Freeform 407"/>
                <p:cNvSpPr>
                  <a:spLocks/>
                </p:cNvSpPr>
                <p:nvPr/>
              </p:nvSpPr>
              <p:spPr bwMode="auto">
                <a:xfrm>
                  <a:off x="7046913" y="-288925"/>
                  <a:ext cx="63500" cy="20637"/>
                </a:xfrm>
                <a:custGeom>
                  <a:avLst/>
                  <a:gdLst>
                    <a:gd name="T0" fmla="*/ 37 w 37"/>
                    <a:gd name="T1" fmla="*/ 12 h 12"/>
                    <a:gd name="T2" fmla="*/ 23 w 37"/>
                    <a:gd name="T3" fmla="*/ 0 h 12"/>
                    <a:gd name="T4" fmla="*/ 14 w 37"/>
                    <a:gd name="T5" fmla="*/ 0 h 12"/>
                    <a:gd name="T6" fmla="*/ 0 w 37"/>
                    <a:gd name="T7" fmla="*/ 12 h 12"/>
                    <a:gd name="T8" fmla="*/ 37 w 37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" h="12">
                      <a:moveTo>
                        <a:pt x="37" y="12"/>
                      </a:moveTo>
                      <a:cubicBezTo>
                        <a:pt x="36" y="5"/>
                        <a:pt x="30" y="0"/>
                        <a:pt x="2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7" y="0"/>
                        <a:pt x="1" y="5"/>
                        <a:pt x="0" y="12"/>
                      </a:cubicBezTo>
                      <a:lnTo>
                        <a:pt x="37" y="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45" name="Rectangle 408"/>
                <p:cNvSpPr>
                  <a:spLocks noChangeArrowheads="1"/>
                </p:cNvSpPr>
                <p:nvPr/>
              </p:nvSpPr>
              <p:spPr bwMode="auto">
                <a:xfrm>
                  <a:off x="7046913" y="-268288"/>
                  <a:ext cx="63500" cy="1111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46" name="Freeform 409"/>
                <p:cNvSpPr>
                  <a:spLocks/>
                </p:cNvSpPr>
                <p:nvPr/>
              </p:nvSpPr>
              <p:spPr bwMode="auto">
                <a:xfrm>
                  <a:off x="6878638" y="-404813"/>
                  <a:ext cx="57150" cy="50800"/>
                </a:xfrm>
                <a:custGeom>
                  <a:avLst/>
                  <a:gdLst>
                    <a:gd name="T0" fmla="*/ 11 w 34"/>
                    <a:gd name="T1" fmla="*/ 24 h 30"/>
                    <a:gd name="T2" fmla="*/ 8 w 34"/>
                    <a:gd name="T3" fmla="*/ 18 h 30"/>
                    <a:gd name="T4" fmla="*/ 17 w 34"/>
                    <a:gd name="T5" fmla="*/ 9 h 30"/>
                    <a:gd name="T6" fmla="*/ 26 w 34"/>
                    <a:gd name="T7" fmla="*/ 18 h 30"/>
                    <a:gd name="T8" fmla="*/ 23 w 34"/>
                    <a:gd name="T9" fmla="*/ 24 h 30"/>
                    <a:gd name="T10" fmla="*/ 29 w 34"/>
                    <a:gd name="T11" fmla="*/ 30 h 30"/>
                    <a:gd name="T12" fmla="*/ 34 w 34"/>
                    <a:gd name="T13" fmla="*/ 18 h 30"/>
                    <a:gd name="T14" fmla="*/ 17 w 34"/>
                    <a:gd name="T15" fmla="*/ 0 h 30"/>
                    <a:gd name="T16" fmla="*/ 0 w 34"/>
                    <a:gd name="T17" fmla="*/ 18 h 30"/>
                    <a:gd name="T18" fmla="*/ 5 w 34"/>
                    <a:gd name="T19" fmla="*/ 30 h 30"/>
                    <a:gd name="T20" fmla="*/ 11 w 34"/>
                    <a:gd name="T21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" h="30">
                      <a:moveTo>
                        <a:pt x="11" y="24"/>
                      </a:moveTo>
                      <a:cubicBezTo>
                        <a:pt x="9" y="22"/>
                        <a:pt x="8" y="20"/>
                        <a:pt x="8" y="18"/>
                      </a:cubicBezTo>
                      <a:cubicBezTo>
                        <a:pt x="8" y="13"/>
                        <a:pt x="12" y="9"/>
                        <a:pt x="17" y="9"/>
                      </a:cubicBezTo>
                      <a:cubicBezTo>
                        <a:pt x="22" y="9"/>
                        <a:pt x="26" y="13"/>
                        <a:pt x="26" y="18"/>
                      </a:cubicBezTo>
                      <a:cubicBezTo>
                        <a:pt x="26" y="20"/>
                        <a:pt x="25" y="22"/>
                        <a:pt x="23" y="24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32" y="27"/>
                        <a:pt x="34" y="22"/>
                        <a:pt x="34" y="18"/>
                      </a:cubicBezTo>
                      <a:cubicBezTo>
                        <a:pt x="34" y="8"/>
                        <a:pt x="27" y="0"/>
                        <a:pt x="17" y="0"/>
                      </a:cubicBezTo>
                      <a:cubicBezTo>
                        <a:pt x="7" y="0"/>
                        <a:pt x="0" y="8"/>
                        <a:pt x="0" y="18"/>
                      </a:cubicBezTo>
                      <a:cubicBezTo>
                        <a:pt x="0" y="22"/>
                        <a:pt x="2" y="27"/>
                        <a:pt x="5" y="30"/>
                      </a:cubicBezTo>
                      <a:lnTo>
                        <a:pt x="11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47" name="Freeform 410"/>
                <p:cNvSpPr>
                  <a:spLocks/>
                </p:cNvSpPr>
                <p:nvPr/>
              </p:nvSpPr>
              <p:spPr bwMode="auto">
                <a:xfrm>
                  <a:off x="7131050" y="-598488"/>
                  <a:ext cx="50800" cy="60325"/>
                </a:xfrm>
                <a:custGeom>
                  <a:avLst/>
                  <a:gdLst>
                    <a:gd name="T0" fmla="*/ 24 w 30"/>
                    <a:gd name="T1" fmla="*/ 35 h 35"/>
                    <a:gd name="T2" fmla="*/ 0 w 30"/>
                    <a:gd name="T3" fmla="*/ 35 h 35"/>
                    <a:gd name="T4" fmla="*/ 0 w 30"/>
                    <a:gd name="T5" fmla="*/ 0 h 35"/>
                    <a:gd name="T6" fmla="*/ 24 w 30"/>
                    <a:gd name="T7" fmla="*/ 0 h 35"/>
                    <a:gd name="T8" fmla="*/ 30 w 30"/>
                    <a:gd name="T9" fmla="*/ 6 h 35"/>
                    <a:gd name="T10" fmla="*/ 30 w 30"/>
                    <a:gd name="T11" fmla="*/ 29 h 35"/>
                    <a:gd name="T12" fmla="*/ 24 w 30"/>
                    <a:gd name="T13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35">
                      <a:moveTo>
                        <a:pt x="24" y="35"/>
                      </a:move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8" y="0"/>
                        <a:pt x="30" y="3"/>
                        <a:pt x="30" y="6"/>
                      </a:cubicBezTo>
                      <a:cubicBezTo>
                        <a:pt x="30" y="29"/>
                        <a:pt x="30" y="29"/>
                        <a:pt x="30" y="29"/>
                      </a:cubicBezTo>
                      <a:cubicBezTo>
                        <a:pt x="30" y="32"/>
                        <a:pt x="28" y="35"/>
                        <a:pt x="24" y="3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48" name="Rectangle 411"/>
                <p:cNvSpPr>
                  <a:spLocks noChangeArrowheads="1"/>
                </p:cNvSpPr>
                <p:nvPr/>
              </p:nvSpPr>
              <p:spPr bwMode="auto">
                <a:xfrm>
                  <a:off x="7143750" y="-538163"/>
                  <a:ext cx="19050" cy="61912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49" name="Rectangle 412"/>
                <p:cNvSpPr>
                  <a:spLocks noChangeArrowheads="1"/>
                </p:cNvSpPr>
                <p:nvPr/>
              </p:nvSpPr>
              <p:spPr bwMode="auto">
                <a:xfrm>
                  <a:off x="7143750" y="-538163"/>
                  <a:ext cx="19050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50" name="Rectangle 413"/>
                <p:cNvSpPr>
                  <a:spLocks noChangeArrowheads="1"/>
                </p:cNvSpPr>
                <p:nvPr/>
              </p:nvSpPr>
              <p:spPr bwMode="auto">
                <a:xfrm>
                  <a:off x="7143750" y="-439738"/>
                  <a:ext cx="19050" cy="47625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51" name="Rectangle 414"/>
                <p:cNvSpPr>
                  <a:spLocks noChangeArrowheads="1"/>
                </p:cNvSpPr>
                <p:nvPr/>
              </p:nvSpPr>
              <p:spPr bwMode="auto">
                <a:xfrm>
                  <a:off x="7143750" y="-439738"/>
                  <a:ext cx="19050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52" name="Freeform 415"/>
                <p:cNvSpPr>
                  <a:spLocks/>
                </p:cNvSpPr>
                <p:nvPr/>
              </p:nvSpPr>
              <p:spPr bwMode="auto">
                <a:xfrm>
                  <a:off x="7132638" y="-501650"/>
                  <a:ext cx="42862" cy="61912"/>
                </a:xfrm>
                <a:custGeom>
                  <a:avLst/>
                  <a:gdLst>
                    <a:gd name="T0" fmla="*/ 0 w 25"/>
                    <a:gd name="T1" fmla="*/ 29 h 36"/>
                    <a:gd name="T2" fmla="*/ 7 w 25"/>
                    <a:gd name="T3" fmla="*/ 36 h 36"/>
                    <a:gd name="T4" fmla="*/ 18 w 25"/>
                    <a:gd name="T5" fmla="*/ 36 h 36"/>
                    <a:gd name="T6" fmla="*/ 25 w 25"/>
                    <a:gd name="T7" fmla="*/ 29 h 36"/>
                    <a:gd name="T8" fmla="*/ 25 w 25"/>
                    <a:gd name="T9" fmla="*/ 7 h 36"/>
                    <a:gd name="T10" fmla="*/ 18 w 25"/>
                    <a:gd name="T11" fmla="*/ 0 h 36"/>
                    <a:gd name="T12" fmla="*/ 7 w 25"/>
                    <a:gd name="T13" fmla="*/ 0 h 36"/>
                    <a:gd name="T14" fmla="*/ 0 w 25"/>
                    <a:gd name="T15" fmla="*/ 7 h 36"/>
                    <a:gd name="T16" fmla="*/ 0 w 25"/>
                    <a:gd name="T17" fmla="*/ 2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36">
                      <a:moveTo>
                        <a:pt x="0" y="29"/>
                      </a:moveTo>
                      <a:cubicBezTo>
                        <a:pt x="0" y="33"/>
                        <a:pt x="3" y="36"/>
                        <a:pt x="7" y="36"/>
                      </a:cubicBez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22" y="36"/>
                        <a:pt x="25" y="33"/>
                        <a:pt x="25" y="29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5" y="3"/>
                        <a:pt x="22" y="0"/>
                        <a:pt x="1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53" name="Freeform 416"/>
                <p:cNvSpPr>
                  <a:spLocks/>
                </p:cNvSpPr>
                <p:nvPr/>
              </p:nvSpPr>
              <p:spPr bwMode="auto">
                <a:xfrm>
                  <a:off x="7123113" y="-404813"/>
                  <a:ext cx="60325" cy="50800"/>
                </a:xfrm>
                <a:custGeom>
                  <a:avLst/>
                  <a:gdLst>
                    <a:gd name="T0" fmla="*/ 24 w 35"/>
                    <a:gd name="T1" fmla="*/ 24 h 30"/>
                    <a:gd name="T2" fmla="*/ 26 w 35"/>
                    <a:gd name="T3" fmla="*/ 18 h 30"/>
                    <a:gd name="T4" fmla="*/ 18 w 35"/>
                    <a:gd name="T5" fmla="*/ 9 h 30"/>
                    <a:gd name="T6" fmla="*/ 9 w 35"/>
                    <a:gd name="T7" fmla="*/ 18 h 30"/>
                    <a:gd name="T8" fmla="*/ 11 w 35"/>
                    <a:gd name="T9" fmla="*/ 24 h 30"/>
                    <a:gd name="T10" fmla="*/ 5 w 35"/>
                    <a:gd name="T11" fmla="*/ 30 h 30"/>
                    <a:gd name="T12" fmla="*/ 0 w 35"/>
                    <a:gd name="T13" fmla="*/ 18 h 30"/>
                    <a:gd name="T14" fmla="*/ 18 w 35"/>
                    <a:gd name="T15" fmla="*/ 0 h 30"/>
                    <a:gd name="T16" fmla="*/ 35 w 35"/>
                    <a:gd name="T17" fmla="*/ 18 h 30"/>
                    <a:gd name="T18" fmla="*/ 30 w 35"/>
                    <a:gd name="T19" fmla="*/ 30 h 30"/>
                    <a:gd name="T20" fmla="*/ 24 w 35"/>
                    <a:gd name="T21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5" h="30">
                      <a:moveTo>
                        <a:pt x="24" y="24"/>
                      </a:moveTo>
                      <a:cubicBezTo>
                        <a:pt x="25" y="22"/>
                        <a:pt x="26" y="20"/>
                        <a:pt x="26" y="18"/>
                      </a:cubicBezTo>
                      <a:cubicBezTo>
                        <a:pt x="26" y="13"/>
                        <a:pt x="22" y="9"/>
                        <a:pt x="18" y="9"/>
                      </a:cubicBezTo>
                      <a:cubicBezTo>
                        <a:pt x="13" y="9"/>
                        <a:pt x="9" y="13"/>
                        <a:pt x="9" y="18"/>
                      </a:cubicBezTo>
                      <a:cubicBezTo>
                        <a:pt x="9" y="20"/>
                        <a:pt x="10" y="22"/>
                        <a:pt x="11" y="24"/>
                      </a:cubicBez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2" y="27"/>
                        <a:pt x="0" y="22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27" y="0"/>
                        <a:pt x="35" y="8"/>
                        <a:pt x="35" y="18"/>
                      </a:cubicBezTo>
                      <a:cubicBezTo>
                        <a:pt x="35" y="22"/>
                        <a:pt x="33" y="27"/>
                        <a:pt x="30" y="30"/>
                      </a:cubicBezTo>
                      <a:lnTo>
                        <a:pt x="24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558" name="Group 557"/>
          <p:cNvGrpSpPr/>
          <p:nvPr/>
        </p:nvGrpSpPr>
        <p:grpSpPr>
          <a:xfrm>
            <a:off x="4423075" y="4916478"/>
            <a:ext cx="1777011" cy="1604991"/>
            <a:chOff x="4362450" y="4945063"/>
            <a:chExt cx="1738312" cy="1570037"/>
          </a:xfrm>
        </p:grpSpPr>
        <p:sp>
          <p:nvSpPr>
            <p:cNvPr id="192" name="Rectangle 179"/>
            <p:cNvSpPr>
              <a:spLocks noChangeArrowheads="1"/>
            </p:cNvSpPr>
            <p:nvPr/>
          </p:nvSpPr>
          <p:spPr bwMode="auto">
            <a:xfrm>
              <a:off x="4362450" y="4945063"/>
              <a:ext cx="1738312" cy="1570037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endParaRPr lang="en-US" sz="1764" dirty="0">
                <a:solidFill>
                  <a:srgbClr val="404040"/>
                </a:solidFill>
                <a:latin typeface="Segoe UI"/>
              </a:endParaRPr>
            </a:p>
          </p:txBody>
        </p:sp>
        <p:pic>
          <p:nvPicPr>
            <p:cNvPr id="456" name="Picture 4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11773" y="5203812"/>
              <a:ext cx="1639667" cy="1052538"/>
            </a:xfrm>
            <a:prstGeom prst="rect">
              <a:avLst/>
            </a:prstGeom>
          </p:spPr>
        </p:pic>
      </p:grpSp>
      <p:grpSp>
        <p:nvGrpSpPr>
          <p:cNvPr id="565" name="Group 564"/>
          <p:cNvGrpSpPr/>
          <p:nvPr/>
        </p:nvGrpSpPr>
        <p:grpSpPr>
          <a:xfrm>
            <a:off x="6055136" y="1212184"/>
            <a:ext cx="2072415" cy="1863601"/>
            <a:chOff x="6312693" y="1447156"/>
            <a:chExt cx="1766094" cy="1588144"/>
          </a:xfrm>
        </p:grpSpPr>
        <p:sp>
          <p:nvSpPr>
            <p:cNvPr id="115" name="Rectangle 98"/>
            <p:cNvSpPr>
              <a:spLocks noChangeArrowheads="1"/>
            </p:cNvSpPr>
            <p:nvPr/>
          </p:nvSpPr>
          <p:spPr bwMode="auto">
            <a:xfrm>
              <a:off x="6312693" y="1447156"/>
              <a:ext cx="1766094" cy="158814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endParaRPr lang="en-US" sz="1764" dirty="0">
                <a:solidFill>
                  <a:srgbClr val="404040"/>
                </a:solidFill>
                <a:latin typeface="Segoe UI"/>
              </a:endParaRPr>
            </a:p>
          </p:txBody>
        </p:sp>
        <p:grpSp>
          <p:nvGrpSpPr>
            <p:cNvPr id="549" name="Group 548"/>
            <p:cNvGrpSpPr/>
            <p:nvPr/>
          </p:nvGrpSpPr>
          <p:grpSpPr>
            <a:xfrm>
              <a:off x="6318250" y="1458913"/>
              <a:ext cx="1733550" cy="1576387"/>
              <a:chOff x="6318250" y="1458913"/>
              <a:chExt cx="1733550" cy="1576387"/>
            </a:xfrm>
          </p:grpSpPr>
          <p:sp>
            <p:nvSpPr>
              <p:cNvPr id="114" name="AutoShape 96"/>
              <p:cNvSpPr>
                <a:spLocks noChangeAspect="1" noChangeArrowheads="1" noTextEdit="1"/>
              </p:cNvSpPr>
              <p:nvPr/>
            </p:nvSpPr>
            <p:spPr bwMode="auto">
              <a:xfrm>
                <a:off x="6318250" y="1458913"/>
                <a:ext cx="1733550" cy="157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60" name="Freeform 420"/>
              <p:cNvSpPr>
                <a:spLocks/>
              </p:cNvSpPr>
              <p:nvPr/>
            </p:nvSpPr>
            <p:spPr bwMode="auto">
              <a:xfrm>
                <a:off x="6389688" y="2171700"/>
                <a:ext cx="550863" cy="644525"/>
              </a:xfrm>
              <a:custGeom>
                <a:avLst/>
                <a:gdLst>
                  <a:gd name="T0" fmla="*/ 0 w 228"/>
                  <a:gd name="T1" fmla="*/ 266 h 266"/>
                  <a:gd name="T2" fmla="*/ 89 w 228"/>
                  <a:gd name="T3" fmla="*/ 153 h 266"/>
                  <a:gd name="T4" fmla="*/ 83 w 228"/>
                  <a:gd name="T5" fmla="*/ 119 h 266"/>
                  <a:gd name="T6" fmla="*/ 83 w 228"/>
                  <a:gd name="T7" fmla="*/ 78 h 266"/>
                  <a:gd name="T8" fmla="*/ 150 w 228"/>
                  <a:gd name="T9" fmla="*/ 0 h 266"/>
                  <a:gd name="T10" fmla="*/ 228 w 228"/>
                  <a:gd name="T11" fmla="*/ 78 h 266"/>
                  <a:gd name="T12" fmla="*/ 228 w 228"/>
                  <a:gd name="T13" fmla="*/ 119 h 266"/>
                  <a:gd name="T14" fmla="*/ 185 w 228"/>
                  <a:gd name="T15" fmla="*/ 189 h 266"/>
                  <a:gd name="T16" fmla="*/ 129 w 228"/>
                  <a:gd name="T17" fmla="*/ 266 h 266"/>
                  <a:gd name="T18" fmla="*/ 0 w 228"/>
                  <a:gd name="T19" fmla="*/ 2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8" h="266">
                    <a:moveTo>
                      <a:pt x="0" y="266"/>
                    </a:moveTo>
                    <a:cubicBezTo>
                      <a:pt x="89" y="153"/>
                      <a:pt x="89" y="153"/>
                      <a:pt x="89" y="153"/>
                    </a:cubicBezTo>
                    <a:cubicBezTo>
                      <a:pt x="85" y="143"/>
                      <a:pt x="83" y="131"/>
                      <a:pt x="83" y="119"/>
                    </a:cubicBezTo>
                    <a:cubicBezTo>
                      <a:pt x="83" y="78"/>
                      <a:pt x="83" y="78"/>
                      <a:pt x="83" y="78"/>
                    </a:cubicBezTo>
                    <a:cubicBezTo>
                      <a:pt x="83" y="35"/>
                      <a:pt x="108" y="0"/>
                      <a:pt x="150" y="0"/>
                    </a:cubicBezTo>
                    <a:cubicBezTo>
                      <a:pt x="193" y="0"/>
                      <a:pt x="228" y="35"/>
                      <a:pt x="228" y="78"/>
                    </a:cubicBezTo>
                    <a:cubicBezTo>
                      <a:pt x="228" y="119"/>
                      <a:pt x="228" y="119"/>
                      <a:pt x="228" y="119"/>
                    </a:cubicBezTo>
                    <a:cubicBezTo>
                      <a:pt x="228" y="150"/>
                      <a:pt x="210" y="176"/>
                      <a:pt x="185" y="189"/>
                    </a:cubicBezTo>
                    <a:cubicBezTo>
                      <a:pt x="129" y="266"/>
                      <a:pt x="129" y="266"/>
                      <a:pt x="129" y="266"/>
                    </a:cubicBezTo>
                    <a:cubicBezTo>
                      <a:pt x="0" y="266"/>
                      <a:pt x="0" y="266"/>
                      <a:pt x="0" y="266"/>
                    </a:cubicBezTo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61" name="Freeform 421"/>
              <p:cNvSpPr>
                <a:spLocks/>
              </p:cNvSpPr>
              <p:nvPr/>
            </p:nvSpPr>
            <p:spPr bwMode="auto">
              <a:xfrm>
                <a:off x="6805613" y="2508250"/>
                <a:ext cx="130175" cy="82550"/>
              </a:xfrm>
              <a:custGeom>
                <a:avLst/>
                <a:gdLst>
                  <a:gd name="T0" fmla="*/ 34 w 54"/>
                  <a:gd name="T1" fmla="*/ 34 h 34"/>
                  <a:gd name="T2" fmla="*/ 0 w 54"/>
                  <a:gd name="T3" fmla="*/ 0 h 34"/>
                  <a:gd name="T4" fmla="*/ 54 w 54"/>
                  <a:gd name="T5" fmla="*/ 0 h 34"/>
                  <a:gd name="T6" fmla="*/ 34 w 54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34">
                    <a:moveTo>
                      <a:pt x="34" y="3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0" y="13"/>
                      <a:pt x="44" y="25"/>
                      <a:pt x="34" y="34"/>
                    </a:cubicBezTo>
                  </a:path>
                </a:pathLst>
              </a:custGeom>
              <a:solidFill>
                <a:srgbClr val="CF8D1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62" name="Freeform 422"/>
              <p:cNvSpPr>
                <a:spLocks/>
              </p:cNvSpPr>
              <p:nvPr/>
            </p:nvSpPr>
            <p:spPr bwMode="auto">
              <a:xfrm>
                <a:off x="6686551" y="1739900"/>
                <a:ext cx="1241425" cy="771525"/>
              </a:xfrm>
              <a:custGeom>
                <a:avLst/>
                <a:gdLst>
                  <a:gd name="T0" fmla="*/ 0 w 513"/>
                  <a:gd name="T1" fmla="*/ 311 h 318"/>
                  <a:gd name="T2" fmla="*/ 8 w 513"/>
                  <a:gd name="T3" fmla="*/ 318 h 318"/>
                  <a:gd name="T4" fmla="*/ 506 w 513"/>
                  <a:gd name="T5" fmla="*/ 318 h 318"/>
                  <a:gd name="T6" fmla="*/ 513 w 513"/>
                  <a:gd name="T7" fmla="*/ 311 h 318"/>
                  <a:gd name="T8" fmla="*/ 513 w 513"/>
                  <a:gd name="T9" fmla="*/ 7 h 318"/>
                  <a:gd name="T10" fmla="*/ 506 w 513"/>
                  <a:gd name="T11" fmla="*/ 0 h 318"/>
                  <a:gd name="T12" fmla="*/ 8 w 513"/>
                  <a:gd name="T13" fmla="*/ 0 h 318"/>
                  <a:gd name="T14" fmla="*/ 0 w 513"/>
                  <a:gd name="T15" fmla="*/ 7 h 318"/>
                  <a:gd name="T16" fmla="*/ 0 w 513"/>
                  <a:gd name="T17" fmla="*/ 311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318">
                    <a:moveTo>
                      <a:pt x="0" y="311"/>
                    </a:moveTo>
                    <a:cubicBezTo>
                      <a:pt x="0" y="315"/>
                      <a:pt x="4" y="318"/>
                      <a:pt x="8" y="318"/>
                    </a:cubicBezTo>
                    <a:cubicBezTo>
                      <a:pt x="506" y="318"/>
                      <a:pt x="506" y="318"/>
                      <a:pt x="506" y="318"/>
                    </a:cubicBezTo>
                    <a:cubicBezTo>
                      <a:pt x="510" y="318"/>
                      <a:pt x="513" y="315"/>
                      <a:pt x="513" y="311"/>
                    </a:cubicBezTo>
                    <a:cubicBezTo>
                      <a:pt x="513" y="7"/>
                      <a:pt x="513" y="7"/>
                      <a:pt x="513" y="7"/>
                    </a:cubicBezTo>
                    <a:cubicBezTo>
                      <a:pt x="513" y="3"/>
                      <a:pt x="510" y="0"/>
                      <a:pt x="50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311"/>
                      <a:pt x="0" y="311"/>
                      <a:pt x="0" y="31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63" name="Freeform 423"/>
              <p:cNvSpPr>
                <a:spLocks/>
              </p:cNvSpPr>
              <p:nvPr/>
            </p:nvSpPr>
            <p:spPr bwMode="auto">
              <a:xfrm>
                <a:off x="6783388" y="1831975"/>
                <a:ext cx="1047750" cy="579438"/>
              </a:xfrm>
              <a:custGeom>
                <a:avLst/>
                <a:gdLst>
                  <a:gd name="T0" fmla="*/ 0 w 433"/>
                  <a:gd name="T1" fmla="*/ 233 h 239"/>
                  <a:gd name="T2" fmla="*/ 6 w 433"/>
                  <a:gd name="T3" fmla="*/ 239 h 239"/>
                  <a:gd name="T4" fmla="*/ 427 w 433"/>
                  <a:gd name="T5" fmla="*/ 239 h 239"/>
                  <a:gd name="T6" fmla="*/ 433 w 433"/>
                  <a:gd name="T7" fmla="*/ 233 h 239"/>
                  <a:gd name="T8" fmla="*/ 433 w 433"/>
                  <a:gd name="T9" fmla="*/ 6 h 239"/>
                  <a:gd name="T10" fmla="*/ 427 w 433"/>
                  <a:gd name="T11" fmla="*/ 0 h 239"/>
                  <a:gd name="T12" fmla="*/ 6 w 433"/>
                  <a:gd name="T13" fmla="*/ 0 h 239"/>
                  <a:gd name="T14" fmla="*/ 0 w 433"/>
                  <a:gd name="T15" fmla="*/ 6 h 239"/>
                  <a:gd name="T16" fmla="*/ 0 w 433"/>
                  <a:gd name="T17" fmla="*/ 23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3" h="239">
                    <a:moveTo>
                      <a:pt x="0" y="233"/>
                    </a:moveTo>
                    <a:cubicBezTo>
                      <a:pt x="0" y="236"/>
                      <a:pt x="3" y="239"/>
                      <a:pt x="6" y="239"/>
                    </a:cubicBezTo>
                    <a:cubicBezTo>
                      <a:pt x="427" y="239"/>
                      <a:pt x="427" y="239"/>
                      <a:pt x="427" y="239"/>
                    </a:cubicBezTo>
                    <a:cubicBezTo>
                      <a:pt x="431" y="239"/>
                      <a:pt x="433" y="236"/>
                      <a:pt x="433" y="233"/>
                    </a:cubicBezTo>
                    <a:cubicBezTo>
                      <a:pt x="433" y="6"/>
                      <a:pt x="433" y="6"/>
                      <a:pt x="433" y="6"/>
                    </a:cubicBezTo>
                    <a:cubicBezTo>
                      <a:pt x="433" y="3"/>
                      <a:pt x="431" y="0"/>
                      <a:pt x="42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33"/>
                      <a:pt x="0" y="233"/>
                      <a:pt x="0" y="233"/>
                    </a:cubicBezTo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64" name="Rectangle 424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65" name="Rectangle 425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66" name="Rectangle 426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67" name="Rectangle 427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68" name="Rectangle 428"/>
              <p:cNvSpPr>
                <a:spLocks noChangeArrowheads="1"/>
              </p:cNvSpPr>
              <p:nvPr/>
            </p:nvSpPr>
            <p:spPr bwMode="auto">
              <a:xfrm>
                <a:off x="7372351" y="1965325"/>
                <a:ext cx="1174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69" name="Rectangle 429"/>
              <p:cNvSpPr>
                <a:spLocks noChangeArrowheads="1"/>
              </p:cNvSpPr>
              <p:nvPr/>
            </p:nvSpPr>
            <p:spPr bwMode="auto">
              <a:xfrm>
                <a:off x="7372351" y="1965325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70" name="Rectangle 430"/>
              <p:cNvSpPr>
                <a:spLocks noChangeArrowheads="1"/>
              </p:cNvSpPr>
              <p:nvPr/>
            </p:nvSpPr>
            <p:spPr bwMode="auto">
              <a:xfrm>
                <a:off x="7497763" y="1965325"/>
                <a:ext cx="115888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71" name="Rectangle 431"/>
              <p:cNvSpPr>
                <a:spLocks noChangeArrowheads="1"/>
              </p:cNvSpPr>
              <p:nvPr/>
            </p:nvSpPr>
            <p:spPr bwMode="auto">
              <a:xfrm>
                <a:off x="7497763" y="1965325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72" name="Rectangle 432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73" name="Rectangle 433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74" name="Rectangle 434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75" name="Rectangle 435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76" name="Rectangle 436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77" name="Rectangle 437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78" name="Rectangle 438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79" name="Rectangle 439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80" name="Rectangle 440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solidFill>
                <a:srgbClr val="F9F7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81" name="Rectangle 441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82" name="Rectangle 442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83" name="Rectangle 443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84" name="Rectangle 444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85" name="Rectangle 445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86" name="Rectangle 446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87" name="Rectangle 447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88" name="Rectangle 448"/>
              <p:cNvSpPr>
                <a:spLocks noChangeArrowheads="1"/>
              </p:cNvSpPr>
              <p:nvPr/>
            </p:nvSpPr>
            <p:spPr bwMode="auto">
              <a:xfrm>
                <a:off x="7497763" y="2090738"/>
                <a:ext cx="115888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89" name="Rectangle 449"/>
              <p:cNvSpPr>
                <a:spLocks noChangeArrowheads="1"/>
              </p:cNvSpPr>
              <p:nvPr/>
            </p:nvSpPr>
            <p:spPr bwMode="auto">
              <a:xfrm>
                <a:off x="7497763" y="2090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90" name="Rectangle 450"/>
              <p:cNvSpPr>
                <a:spLocks noChangeArrowheads="1"/>
              </p:cNvSpPr>
              <p:nvPr/>
            </p:nvSpPr>
            <p:spPr bwMode="auto">
              <a:xfrm>
                <a:off x="7667626" y="2090738"/>
                <a:ext cx="115888" cy="119063"/>
              </a:xfrm>
              <a:prstGeom prst="rect">
                <a:avLst/>
              </a:prstGeom>
              <a:solidFill>
                <a:srgbClr val="6DC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91" name="Rectangle 451"/>
              <p:cNvSpPr>
                <a:spLocks noChangeArrowheads="1"/>
              </p:cNvSpPr>
              <p:nvPr/>
            </p:nvSpPr>
            <p:spPr bwMode="auto">
              <a:xfrm>
                <a:off x="7667626" y="2090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92" name="Rectangle 452"/>
              <p:cNvSpPr>
                <a:spLocks noChangeArrowheads="1"/>
              </p:cNvSpPr>
              <p:nvPr/>
            </p:nvSpPr>
            <p:spPr bwMode="auto">
              <a:xfrm>
                <a:off x="7667626" y="2217738"/>
                <a:ext cx="115888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93" name="Rectangle 453"/>
              <p:cNvSpPr>
                <a:spLocks noChangeArrowheads="1"/>
              </p:cNvSpPr>
              <p:nvPr/>
            </p:nvSpPr>
            <p:spPr bwMode="auto">
              <a:xfrm>
                <a:off x="7667626" y="2217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94" name="Rectangle 454"/>
              <p:cNvSpPr>
                <a:spLocks noChangeArrowheads="1"/>
              </p:cNvSpPr>
              <p:nvPr/>
            </p:nvSpPr>
            <p:spPr bwMode="auto">
              <a:xfrm>
                <a:off x="7789863" y="2090738"/>
                <a:ext cx="412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95" name="Rectangle 455"/>
              <p:cNvSpPr>
                <a:spLocks noChangeArrowheads="1"/>
              </p:cNvSpPr>
              <p:nvPr/>
            </p:nvSpPr>
            <p:spPr bwMode="auto">
              <a:xfrm>
                <a:off x="7789863" y="2217738"/>
                <a:ext cx="41275" cy="119063"/>
              </a:xfrm>
              <a:prstGeom prst="rect">
                <a:avLst/>
              </a:prstGeom>
              <a:solidFill>
                <a:srgbClr val="B01E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96" name="Rectangle 456"/>
              <p:cNvSpPr>
                <a:spLocks noChangeArrowheads="1"/>
              </p:cNvSpPr>
              <p:nvPr/>
            </p:nvSpPr>
            <p:spPr bwMode="auto">
              <a:xfrm>
                <a:off x="7789863" y="2217738"/>
                <a:ext cx="412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97" name="Rectangle 457"/>
              <p:cNvSpPr>
                <a:spLocks noChangeArrowheads="1"/>
              </p:cNvSpPr>
              <p:nvPr/>
            </p:nvSpPr>
            <p:spPr bwMode="auto">
              <a:xfrm>
                <a:off x="7667626" y="1965325"/>
                <a:ext cx="163513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98" name="Freeform 458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38 w 75"/>
                  <a:gd name="T1" fmla="*/ 0 h 75"/>
                  <a:gd name="T2" fmla="*/ 0 w 75"/>
                  <a:gd name="T3" fmla="*/ 0 h 75"/>
                  <a:gd name="T4" fmla="*/ 0 w 75"/>
                  <a:gd name="T5" fmla="*/ 39 h 75"/>
                  <a:gd name="T6" fmla="*/ 0 w 75"/>
                  <a:gd name="T7" fmla="*/ 75 h 75"/>
                  <a:gd name="T8" fmla="*/ 38 w 75"/>
                  <a:gd name="T9" fmla="*/ 75 h 75"/>
                  <a:gd name="T10" fmla="*/ 75 w 75"/>
                  <a:gd name="T11" fmla="*/ 75 h 75"/>
                  <a:gd name="T12" fmla="*/ 75 w 75"/>
                  <a:gd name="T13" fmla="*/ 39 h 75"/>
                  <a:gd name="T14" fmla="*/ 75 w 75"/>
                  <a:gd name="T15" fmla="*/ 0 h 75"/>
                  <a:gd name="T16" fmla="*/ 38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38" y="0"/>
                    </a:move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99" name="Freeform 459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38 w 75"/>
                  <a:gd name="T1" fmla="*/ 0 h 75"/>
                  <a:gd name="T2" fmla="*/ 0 w 75"/>
                  <a:gd name="T3" fmla="*/ 0 h 75"/>
                  <a:gd name="T4" fmla="*/ 0 w 75"/>
                  <a:gd name="T5" fmla="*/ 39 h 75"/>
                  <a:gd name="T6" fmla="*/ 0 w 75"/>
                  <a:gd name="T7" fmla="*/ 75 h 75"/>
                  <a:gd name="T8" fmla="*/ 38 w 75"/>
                  <a:gd name="T9" fmla="*/ 75 h 75"/>
                  <a:gd name="T10" fmla="*/ 75 w 75"/>
                  <a:gd name="T11" fmla="*/ 75 h 75"/>
                  <a:gd name="T12" fmla="*/ 75 w 75"/>
                  <a:gd name="T13" fmla="*/ 39 h 75"/>
                  <a:gd name="T14" fmla="*/ 75 w 75"/>
                  <a:gd name="T15" fmla="*/ 0 h 75"/>
                  <a:gd name="T16" fmla="*/ 38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38" y="0"/>
                    </a:move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00" name="Rectangle 460"/>
              <p:cNvSpPr>
                <a:spLocks noChangeArrowheads="1"/>
              </p:cNvSpPr>
              <p:nvPr/>
            </p:nvSpPr>
            <p:spPr bwMode="auto">
              <a:xfrm>
                <a:off x="7780338" y="1870075"/>
                <a:ext cx="31750" cy="31750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01" name="Rectangle 461"/>
              <p:cNvSpPr>
                <a:spLocks noChangeArrowheads="1"/>
              </p:cNvSpPr>
              <p:nvPr/>
            </p:nvSpPr>
            <p:spPr bwMode="auto">
              <a:xfrm>
                <a:off x="6865938" y="1868488"/>
                <a:ext cx="22292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 dirty="0">
                    <a:solidFill>
                      <a:srgbClr val="FFFFFF"/>
                    </a:solidFill>
                    <a:latin typeface="Segoe Light" charset="0"/>
                  </a:rPr>
                  <a:t>S</a:t>
                </a:r>
                <a:endParaRPr lang="en-US" altLang="en-US" sz="1764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02" name="Rectangle 462"/>
              <p:cNvSpPr>
                <a:spLocks noChangeArrowheads="1"/>
              </p:cNvSpPr>
              <p:nvPr/>
            </p:nvSpPr>
            <p:spPr bwMode="auto">
              <a:xfrm>
                <a:off x="6888163" y="1868488"/>
                <a:ext cx="9754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 dirty="0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64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03" name="Rectangle 463"/>
              <p:cNvSpPr>
                <a:spLocks noChangeArrowheads="1"/>
              </p:cNvSpPr>
              <p:nvPr/>
            </p:nvSpPr>
            <p:spPr bwMode="auto">
              <a:xfrm>
                <a:off x="6902451" y="1868488"/>
                <a:ext cx="18113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 dirty="0">
                    <a:solidFill>
                      <a:srgbClr val="FFFFFF"/>
                    </a:solidFill>
                    <a:latin typeface="Segoe Light" charset="0"/>
                  </a:rPr>
                  <a:t>a</a:t>
                </a:r>
                <a:endParaRPr lang="en-US" altLang="en-US" sz="1764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04" name="Rectangle 464"/>
              <p:cNvSpPr>
                <a:spLocks noChangeArrowheads="1"/>
              </p:cNvSpPr>
              <p:nvPr/>
            </p:nvSpPr>
            <p:spPr bwMode="auto">
              <a:xfrm>
                <a:off x="6923088" y="1868488"/>
                <a:ext cx="11146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 dirty="0">
                    <a:solidFill>
                      <a:srgbClr val="FFFFFF"/>
                    </a:solidFill>
                    <a:latin typeface="Segoe Light" charset="0"/>
                  </a:rPr>
                  <a:t>r</a:t>
                </a:r>
                <a:endParaRPr lang="en-US" altLang="en-US" sz="1764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05" name="Rectangle 465"/>
              <p:cNvSpPr>
                <a:spLocks noChangeArrowheads="1"/>
              </p:cNvSpPr>
              <p:nvPr/>
            </p:nvSpPr>
            <p:spPr bwMode="auto">
              <a:xfrm>
                <a:off x="6940551" y="1868488"/>
                <a:ext cx="9754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 dirty="0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64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06" name="Freeform 466"/>
              <p:cNvSpPr>
                <a:spLocks/>
              </p:cNvSpPr>
              <p:nvPr/>
            </p:nvSpPr>
            <p:spPr bwMode="auto">
              <a:xfrm>
                <a:off x="6686551" y="1739900"/>
                <a:ext cx="1241425" cy="771525"/>
              </a:xfrm>
              <a:custGeom>
                <a:avLst/>
                <a:gdLst>
                  <a:gd name="T0" fmla="*/ 209 w 513"/>
                  <a:gd name="T1" fmla="*/ 0 h 318"/>
                  <a:gd name="T2" fmla="*/ 8 w 513"/>
                  <a:gd name="T3" fmla="*/ 0 h 318"/>
                  <a:gd name="T4" fmla="*/ 0 w 513"/>
                  <a:gd name="T5" fmla="*/ 7 h 318"/>
                  <a:gd name="T6" fmla="*/ 0 w 513"/>
                  <a:gd name="T7" fmla="*/ 311 h 318"/>
                  <a:gd name="T8" fmla="*/ 8 w 513"/>
                  <a:gd name="T9" fmla="*/ 318 h 318"/>
                  <a:gd name="T10" fmla="*/ 506 w 513"/>
                  <a:gd name="T11" fmla="*/ 318 h 318"/>
                  <a:gd name="T12" fmla="*/ 513 w 513"/>
                  <a:gd name="T13" fmla="*/ 311 h 318"/>
                  <a:gd name="T14" fmla="*/ 513 w 513"/>
                  <a:gd name="T15" fmla="*/ 304 h 318"/>
                  <a:gd name="T16" fmla="*/ 473 w 513"/>
                  <a:gd name="T17" fmla="*/ 264 h 318"/>
                  <a:gd name="T18" fmla="*/ 473 w 513"/>
                  <a:gd name="T19" fmla="*/ 271 h 318"/>
                  <a:gd name="T20" fmla="*/ 467 w 513"/>
                  <a:gd name="T21" fmla="*/ 277 h 318"/>
                  <a:gd name="T22" fmla="*/ 46 w 513"/>
                  <a:gd name="T23" fmla="*/ 277 h 318"/>
                  <a:gd name="T24" fmla="*/ 40 w 513"/>
                  <a:gd name="T25" fmla="*/ 271 h 318"/>
                  <a:gd name="T26" fmla="*/ 40 w 513"/>
                  <a:gd name="T27" fmla="*/ 44 h 318"/>
                  <a:gd name="T28" fmla="*/ 46 w 513"/>
                  <a:gd name="T29" fmla="*/ 38 h 318"/>
                  <a:gd name="T30" fmla="*/ 248 w 513"/>
                  <a:gd name="T31" fmla="*/ 38 h 318"/>
                  <a:gd name="T32" fmla="*/ 209 w 513"/>
                  <a:gd name="T3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3" h="318">
                    <a:moveTo>
                      <a:pt x="20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15"/>
                      <a:pt x="4" y="318"/>
                      <a:pt x="8" y="318"/>
                    </a:cubicBezTo>
                    <a:cubicBezTo>
                      <a:pt x="506" y="318"/>
                      <a:pt x="506" y="318"/>
                      <a:pt x="506" y="318"/>
                    </a:cubicBezTo>
                    <a:cubicBezTo>
                      <a:pt x="510" y="318"/>
                      <a:pt x="513" y="315"/>
                      <a:pt x="513" y="311"/>
                    </a:cubicBezTo>
                    <a:cubicBezTo>
                      <a:pt x="513" y="304"/>
                      <a:pt x="513" y="304"/>
                      <a:pt x="513" y="304"/>
                    </a:cubicBezTo>
                    <a:cubicBezTo>
                      <a:pt x="473" y="264"/>
                      <a:pt x="473" y="264"/>
                      <a:pt x="473" y="264"/>
                    </a:cubicBezTo>
                    <a:cubicBezTo>
                      <a:pt x="473" y="271"/>
                      <a:pt x="473" y="271"/>
                      <a:pt x="473" y="271"/>
                    </a:cubicBezTo>
                    <a:cubicBezTo>
                      <a:pt x="473" y="274"/>
                      <a:pt x="471" y="277"/>
                      <a:pt x="467" y="277"/>
                    </a:cubicBezTo>
                    <a:cubicBezTo>
                      <a:pt x="46" y="277"/>
                      <a:pt x="46" y="277"/>
                      <a:pt x="46" y="277"/>
                    </a:cubicBezTo>
                    <a:cubicBezTo>
                      <a:pt x="43" y="277"/>
                      <a:pt x="40" y="274"/>
                      <a:pt x="40" y="271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0" y="41"/>
                      <a:pt x="43" y="38"/>
                      <a:pt x="46" y="38"/>
                    </a:cubicBezTo>
                    <a:cubicBezTo>
                      <a:pt x="248" y="38"/>
                      <a:pt x="248" y="38"/>
                      <a:pt x="248" y="38"/>
                    </a:cubicBezTo>
                    <a:cubicBezTo>
                      <a:pt x="209" y="0"/>
                      <a:pt x="209" y="0"/>
                      <a:pt x="209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07" name="Freeform 467"/>
              <p:cNvSpPr>
                <a:spLocks noEditPoints="1"/>
              </p:cNvSpPr>
              <p:nvPr/>
            </p:nvSpPr>
            <p:spPr bwMode="auto">
              <a:xfrm>
                <a:off x="6783388" y="1831975"/>
                <a:ext cx="1047750" cy="579438"/>
              </a:xfrm>
              <a:custGeom>
                <a:avLst/>
                <a:gdLst>
                  <a:gd name="T0" fmla="*/ 242 w 433"/>
                  <a:gd name="T1" fmla="*/ 192 h 239"/>
                  <a:gd name="T2" fmla="*/ 343 w 433"/>
                  <a:gd name="T3" fmla="*/ 208 h 239"/>
                  <a:gd name="T4" fmla="*/ 34 w 433"/>
                  <a:gd name="T5" fmla="*/ 208 h 239"/>
                  <a:gd name="T6" fmla="*/ 83 w 433"/>
                  <a:gd name="T7" fmla="*/ 159 h 239"/>
                  <a:gd name="T8" fmla="*/ 34 w 433"/>
                  <a:gd name="T9" fmla="*/ 208 h 239"/>
                  <a:gd name="T10" fmla="*/ 87 w 433"/>
                  <a:gd name="T11" fmla="*/ 159 h 239"/>
                  <a:gd name="T12" fmla="*/ 136 w 433"/>
                  <a:gd name="T13" fmla="*/ 208 h 239"/>
                  <a:gd name="T14" fmla="*/ 139 w 433"/>
                  <a:gd name="T15" fmla="*/ 208 h 239"/>
                  <a:gd name="T16" fmla="*/ 240 w 433"/>
                  <a:gd name="T17" fmla="*/ 159 h 239"/>
                  <a:gd name="T18" fmla="*/ 139 w 433"/>
                  <a:gd name="T19" fmla="*/ 208 h 239"/>
                  <a:gd name="T20" fmla="*/ 242 w 433"/>
                  <a:gd name="T21" fmla="*/ 159 h 239"/>
                  <a:gd name="T22" fmla="*/ 343 w 433"/>
                  <a:gd name="T23" fmla="*/ 192 h 239"/>
                  <a:gd name="T24" fmla="*/ 34 w 433"/>
                  <a:gd name="T25" fmla="*/ 156 h 239"/>
                  <a:gd name="T26" fmla="*/ 83 w 433"/>
                  <a:gd name="T27" fmla="*/ 107 h 239"/>
                  <a:gd name="T28" fmla="*/ 34 w 433"/>
                  <a:gd name="T29" fmla="*/ 156 h 239"/>
                  <a:gd name="T30" fmla="*/ 86 w 433"/>
                  <a:gd name="T31" fmla="*/ 132 h 239"/>
                  <a:gd name="T32" fmla="*/ 111 w 433"/>
                  <a:gd name="T33" fmla="*/ 107 h 239"/>
                  <a:gd name="T34" fmla="*/ 135 w 433"/>
                  <a:gd name="T35" fmla="*/ 132 h 239"/>
                  <a:gd name="T36" fmla="*/ 111 w 433"/>
                  <a:gd name="T37" fmla="*/ 156 h 239"/>
                  <a:gd name="T38" fmla="*/ 139 w 433"/>
                  <a:gd name="T39" fmla="*/ 156 h 239"/>
                  <a:gd name="T40" fmla="*/ 240 w 433"/>
                  <a:gd name="T41" fmla="*/ 107 h 239"/>
                  <a:gd name="T42" fmla="*/ 139 w 433"/>
                  <a:gd name="T43" fmla="*/ 156 h 239"/>
                  <a:gd name="T44" fmla="*/ 243 w 433"/>
                  <a:gd name="T45" fmla="*/ 107 h 239"/>
                  <a:gd name="T46" fmla="*/ 292 w 433"/>
                  <a:gd name="T47" fmla="*/ 156 h 239"/>
                  <a:gd name="T48" fmla="*/ 34 w 433"/>
                  <a:gd name="T49" fmla="*/ 104 h 239"/>
                  <a:gd name="T50" fmla="*/ 135 w 433"/>
                  <a:gd name="T51" fmla="*/ 55 h 239"/>
                  <a:gd name="T52" fmla="*/ 34 w 433"/>
                  <a:gd name="T53" fmla="*/ 104 h 239"/>
                  <a:gd name="T54" fmla="*/ 139 w 433"/>
                  <a:gd name="T55" fmla="*/ 55 h 239"/>
                  <a:gd name="T56" fmla="*/ 240 w 433"/>
                  <a:gd name="T57" fmla="*/ 104 h 239"/>
                  <a:gd name="T58" fmla="*/ 35 w 433"/>
                  <a:gd name="T59" fmla="*/ 30 h 239"/>
                  <a:gd name="T60" fmla="*/ 70 w 433"/>
                  <a:gd name="T61" fmla="*/ 17 h 239"/>
                  <a:gd name="T62" fmla="*/ 35 w 433"/>
                  <a:gd name="T63" fmla="*/ 30 h 239"/>
                  <a:gd name="T64" fmla="*/ 6 w 433"/>
                  <a:gd name="T65" fmla="*/ 0 h 239"/>
                  <a:gd name="T66" fmla="*/ 0 w 433"/>
                  <a:gd name="T67" fmla="*/ 233 h 239"/>
                  <a:gd name="T68" fmla="*/ 427 w 433"/>
                  <a:gd name="T69" fmla="*/ 239 h 239"/>
                  <a:gd name="T70" fmla="*/ 433 w 433"/>
                  <a:gd name="T71" fmla="*/ 226 h 239"/>
                  <a:gd name="T72" fmla="*/ 413 w 433"/>
                  <a:gd name="T73" fmla="*/ 208 h 239"/>
                  <a:gd name="T74" fmla="*/ 365 w 433"/>
                  <a:gd name="T75" fmla="*/ 159 h 239"/>
                  <a:gd name="T76" fmla="*/ 343 w 433"/>
                  <a:gd name="T77" fmla="*/ 136 h 239"/>
                  <a:gd name="T78" fmla="*/ 295 w 433"/>
                  <a:gd name="T79" fmla="*/ 156 h 239"/>
                  <a:gd name="T80" fmla="*/ 315 w 433"/>
                  <a:gd name="T81" fmla="*/ 107 h 239"/>
                  <a:gd name="T82" fmla="*/ 295 w 433"/>
                  <a:gd name="T83" fmla="*/ 104 h 239"/>
                  <a:gd name="T84" fmla="*/ 292 w 433"/>
                  <a:gd name="T85" fmla="*/ 84 h 239"/>
                  <a:gd name="T86" fmla="*/ 243 w 433"/>
                  <a:gd name="T87" fmla="*/ 104 h 239"/>
                  <a:gd name="T88" fmla="*/ 263 w 433"/>
                  <a:gd name="T89" fmla="*/ 55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33" h="239">
                    <a:moveTo>
                      <a:pt x="242" y="208"/>
                    </a:moveTo>
                    <a:cubicBezTo>
                      <a:pt x="242" y="192"/>
                      <a:pt x="242" y="192"/>
                      <a:pt x="242" y="192"/>
                    </a:cubicBezTo>
                    <a:cubicBezTo>
                      <a:pt x="343" y="192"/>
                      <a:pt x="343" y="192"/>
                      <a:pt x="343" y="192"/>
                    </a:cubicBezTo>
                    <a:cubicBezTo>
                      <a:pt x="343" y="208"/>
                      <a:pt x="343" y="208"/>
                      <a:pt x="343" y="208"/>
                    </a:cubicBezTo>
                    <a:cubicBezTo>
                      <a:pt x="242" y="208"/>
                      <a:pt x="242" y="208"/>
                      <a:pt x="242" y="208"/>
                    </a:cubicBezTo>
                    <a:moveTo>
                      <a:pt x="34" y="208"/>
                    </a:moveTo>
                    <a:cubicBezTo>
                      <a:pt x="34" y="159"/>
                      <a:pt x="34" y="159"/>
                      <a:pt x="34" y="159"/>
                    </a:cubicBezTo>
                    <a:cubicBezTo>
                      <a:pt x="83" y="159"/>
                      <a:pt x="83" y="159"/>
                      <a:pt x="83" y="159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34" y="208"/>
                      <a:pt x="34" y="208"/>
                      <a:pt x="34" y="208"/>
                    </a:cubicBezTo>
                    <a:moveTo>
                      <a:pt x="87" y="208"/>
                    </a:moveTo>
                    <a:cubicBezTo>
                      <a:pt x="87" y="159"/>
                      <a:pt x="87" y="159"/>
                      <a:pt x="87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208"/>
                      <a:pt x="136" y="208"/>
                      <a:pt x="136" y="208"/>
                    </a:cubicBezTo>
                    <a:cubicBezTo>
                      <a:pt x="87" y="208"/>
                      <a:pt x="87" y="208"/>
                      <a:pt x="87" y="208"/>
                    </a:cubicBezTo>
                    <a:moveTo>
                      <a:pt x="139" y="208"/>
                    </a:moveTo>
                    <a:cubicBezTo>
                      <a:pt x="139" y="159"/>
                      <a:pt x="139" y="159"/>
                      <a:pt x="139" y="159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40" y="208"/>
                      <a:pt x="240" y="208"/>
                      <a:pt x="240" y="208"/>
                    </a:cubicBezTo>
                    <a:cubicBezTo>
                      <a:pt x="139" y="208"/>
                      <a:pt x="139" y="208"/>
                      <a:pt x="139" y="208"/>
                    </a:cubicBezTo>
                    <a:moveTo>
                      <a:pt x="242" y="192"/>
                    </a:moveTo>
                    <a:cubicBezTo>
                      <a:pt x="242" y="159"/>
                      <a:pt x="242" y="159"/>
                      <a:pt x="242" y="159"/>
                    </a:cubicBezTo>
                    <a:cubicBezTo>
                      <a:pt x="343" y="159"/>
                      <a:pt x="343" y="159"/>
                      <a:pt x="343" y="159"/>
                    </a:cubicBezTo>
                    <a:cubicBezTo>
                      <a:pt x="343" y="192"/>
                      <a:pt x="343" y="192"/>
                      <a:pt x="343" y="192"/>
                    </a:cubicBezTo>
                    <a:cubicBezTo>
                      <a:pt x="242" y="192"/>
                      <a:pt x="242" y="192"/>
                      <a:pt x="242" y="192"/>
                    </a:cubicBezTo>
                    <a:moveTo>
                      <a:pt x="34" y="156"/>
                    </a:moveTo>
                    <a:cubicBezTo>
                      <a:pt x="34" y="107"/>
                      <a:pt x="34" y="107"/>
                      <a:pt x="34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56"/>
                      <a:pt x="83" y="156"/>
                      <a:pt x="83" y="156"/>
                    </a:cubicBezTo>
                    <a:cubicBezTo>
                      <a:pt x="34" y="156"/>
                      <a:pt x="34" y="156"/>
                      <a:pt x="34" y="156"/>
                    </a:cubicBezTo>
                    <a:moveTo>
                      <a:pt x="86" y="156"/>
                    </a:moveTo>
                    <a:cubicBezTo>
                      <a:pt x="86" y="132"/>
                      <a:pt x="86" y="132"/>
                      <a:pt x="86" y="132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35" y="107"/>
                      <a:pt x="135" y="107"/>
                      <a:pt x="135" y="107"/>
                    </a:cubicBezTo>
                    <a:cubicBezTo>
                      <a:pt x="135" y="132"/>
                      <a:pt x="135" y="132"/>
                      <a:pt x="135" y="132"/>
                    </a:cubicBezTo>
                    <a:cubicBezTo>
                      <a:pt x="135" y="156"/>
                      <a:pt x="135" y="156"/>
                      <a:pt x="135" y="156"/>
                    </a:cubicBezTo>
                    <a:cubicBezTo>
                      <a:pt x="111" y="156"/>
                      <a:pt x="111" y="156"/>
                      <a:pt x="111" y="156"/>
                    </a:cubicBezTo>
                    <a:cubicBezTo>
                      <a:pt x="86" y="156"/>
                      <a:pt x="86" y="156"/>
                      <a:pt x="86" y="156"/>
                    </a:cubicBezTo>
                    <a:moveTo>
                      <a:pt x="139" y="156"/>
                    </a:moveTo>
                    <a:cubicBezTo>
                      <a:pt x="139" y="107"/>
                      <a:pt x="139" y="107"/>
                      <a:pt x="139" y="107"/>
                    </a:cubicBezTo>
                    <a:cubicBezTo>
                      <a:pt x="240" y="107"/>
                      <a:pt x="240" y="107"/>
                      <a:pt x="240" y="107"/>
                    </a:cubicBezTo>
                    <a:cubicBezTo>
                      <a:pt x="240" y="156"/>
                      <a:pt x="240" y="156"/>
                      <a:pt x="240" y="156"/>
                    </a:cubicBezTo>
                    <a:cubicBezTo>
                      <a:pt x="139" y="156"/>
                      <a:pt x="139" y="156"/>
                      <a:pt x="139" y="156"/>
                    </a:cubicBezTo>
                    <a:moveTo>
                      <a:pt x="243" y="156"/>
                    </a:moveTo>
                    <a:cubicBezTo>
                      <a:pt x="243" y="107"/>
                      <a:pt x="243" y="107"/>
                      <a:pt x="243" y="107"/>
                    </a:cubicBezTo>
                    <a:cubicBezTo>
                      <a:pt x="292" y="107"/>
                      <a:pt x="292" y="107"/>
                      <a:pt x="292" y="107"/>
                    </a:cubicBezTo>
                    <a:cubicBezTo>
                      <a:pt x="292" y="156"/>
                      <a:pt x="292" y="156"/>
                      <a:pt x="292" y="156"/>
                    </a:cubicBezTo>
                    <a:cubicBezTo>
                      <a:pt x="243" y="156"/>
                      <a:pt x="243" y="156"/>
                      <a:pt x="243" y="156"/>
                    </a:cubicBezTo>
                    <a:moveTo>
                      <a:pt x="34" y="104"/>
                    </a:moveTo>
                    <a:cubicBezTo>
                      <a:pt x="34" y="55"/>
                      <a:pt x="34" y="55"/>
                      <a:pt x="34" y="55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5" y="104"/>
                      <a:pt x="135" y="104"/>
                      <a:pt x="135" y="104"/>
                    </a:cubicBezTo>
                    <a:cubicBezTo>
                      <a:pt x="34" y="104"/>
                      <a:pt x="34" y="104"/>
                      <a:pt x="34" y="104"/>
                    </a:cubicBezTo>
                    <a:moveTo>
                      <a:pt x="139" y="104"/>
                    </a:moveTo>
                    <a:cubicBezTo>
                      <a:pt x="139" y="55"/>
                      <a:pt x="139" y="55"/>
                      <a:pt x="139" y="55"/>
                    </a:cubicBezTo>
                    <a:cubicBezTo>
                      <a:pt x="240" y="55"/>
                      <a:pt x="240" y="55"/>
                      <a:pt x="240" y="55"/>
                    </a:cubicBezTo>
                    <a:cubicBezTo>
                      <a:pt x="240" y="104"/>
                      <a:pt x="240" y="104"/>
                      <a:pt x="240" y="104"/>
                    </a:cubicBezTo>
                    <a:cubicBezTo>
                      <a:pt x="139" y="104"/>
                      <a:pt x="139" y="104"/>
                      <a:pt x="139" y="104"/>
                    </a:cubicBezTo>
                    <a:moveTo>
                      <a:pt x="35" y="30"/>
                    </a:moveTo>
                    <a:cubicBezTo>
                      <a:pt x="35" y="17"/>
                      <a:pt x="35" y="17"/>
                      <a:pt x="35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35" y="30"/>
                      <a:pt x="35" y="30"/>
                      <a:pt x="35" y="30"/>
                    </a:cubicBezTo>
                    <a:moveTo>
                      <a:pt x="20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33"/>
                      <a:pt x="0" y="233"/>
                      <a:pt x="0" y="233"/>
                    </a:cubicBezTo>
                    <a:cubicBezTo>
                      <a:pt x="0" y="236"/>
                      <a:pt x="3" y="239"/>
                      <a:pt x="6" y="239"/>
                    </a:cubicBezTo>
                    <a:cubicBezTo>
                      <a:pt x="427" y="239"/>
                      <a:pt x="427" y="239"/>
                      <a:pt x="427" y="239"/>
                    </a:cubicBezTo>
                    <a:cubicBezTo>
                      <a:pt x="431" y="239"/>
                      <a:pt x="433" y="236"/>
                      <a:pt x="433" y="233"/>
                    </a:cubicBezTo>
                    <a:cubicBezTo>
                      <a:pt x="433" y="226"/>
                      <a:pt x="433" y="226"/>
                      <a:pt x="433" y="226"/>
                    </a:cubicBezTo>
                    <a:cubicBezTo>
                      <a:pt x="413" y="206"/>
                      <a:pt x="413" y="206"/>
                      <a:pt x="413" y="206"/>
                    </a:cubicBezTo>
                    <a:cubicBezTo>
                      <a:pt x="413" y="208"/>
                      <a:pt x="413" y="208"/>
                      <a:pt x="413" y="208"/>
                    </a:cubicBezTo>
                    <a:cubicBezTo>
                      <a:pt x="365" y="208"/>
                      <a:pt x="365" y="208"/>
                      <a:pt x="365" y="208"/>
                    </a:cubicBezTo>
                    <a:cubicBezTo>
                      <a:pt x="365" y="159"/>
                      <a:pt x="365" y="159"/>
                      <a:pt x="365" y="159"/>
                    </a:cubicBezTo>
                    <a:cubicBezTo>
                      <a:pt x="366" y="159"/>
                      <a:pt x="366" y="159"/>
                      <a:pt x="366" y="159"/>
                    </a:cubicBezTo>
                    <a:cubicBezTo>
                      <a:pt x="343" y="136"/>
                      <a:pt x="343" y="136"/>
                      <a:pt x="343" y="136"/>
                    </a:cubicBezTo>
                    <a:cubicBezTo>
                      <a:pt x="343" y="156"/>
                      <a:pt x="343" y="156"/>
                      <a:pt x="343" y="156"/>
                    </a:cubicBezTo>
                    <a:cubicBezTo>
                      <a:pt x="295" y="156"/>
                      <a:pt x="295" y="156"/>
                      <a:pt x="295" y="156"/>
                    </a:cubicBezTo>
                    <a:cubicBezTo>
                      <a:pt x="295" y="107"/>
                      <a:pt x="295" y="107"/>
                      <a:pt x="295" y="107"/>
                    </a:cubicBezTo>
                    <a:cubicBezTo>
                      <a:pt x="315" y="107"/>
                      <a:pt x="315" y="107"/>
                      <a:pt x="315" y="107"/>
                    </a:cubicBezTo>
                    <a:cubicBezTo>
                      <a:pt x="311" y="104"/>
                      <a:pt x="311" y="104"/>
                      <a:pt x="311" y="104"/>
                    </a:cubicBezTo>
                    <a:cubicBezTo>
                      <a:pt x="295" y="104"/>
                      <a:pt x="295" y="104"/>
                      <a:pt x="295" y="104"/>
                    </a:cubicBezTo>
                    <a:cubicBezTo>
                      <a:pt x="295" y="87"/>
                      <a:pt x="295" y="87"/>
                      <a:pt x="295" y="87"/>
                    </a:cubicBezTo>
                    <a:cubicBezTo>
                      <a:pt x="292" y="84"/>
                      <a:pt x="292" y="84"/>
                      <a:pt x="292" y="84"/>
                    </a:cubicBezTo>
                    <a:cubicBezTo>
                      <a:pt x="292" y="104"/>
                      <a:pt x="292" y="104"/>
                      <a:pt x="292" y="104"/>
                    </a:cubicBezTo>
                    <a:cubicBezTo>
                      <a:pt x="243" y="104"/>
                      <a:pt x="243" y="104"/>
                      <a:pt x="243" y="104"/>
                    </a:cubicBezTo>
                    <a:cubicBezTo>
                      <a:pt x="243" y="55"/>
                      <a:pt x="243" y="55"/>
                      <a:pt x="243" y="55"/>
                    </a:cubicBezTo>
                    <a:cubicBezTo>
                      <a:pt x="263" y="55"/>
                      <a:pt x="263" y="55"/>
                      <a:pt x="263" y="55"/>
                    </a:cubicBezTo>
                    <a:cubicBezTo>
                      <a:pt x="208" y="0"/>
                      <a:pt x="208" y="0"/>
                      <a:pt x="208" y="0"/>
                    </a:cubicBezTo>
                  </a:path>
                </a:pathLst>
              </a:custGeom>
              <a:solidFill>
                <a:srgbClr val="F03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08" name="Rectangle 468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09" name="Rectangle 469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10" name="Rectangle 470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11" name="Rectangle 471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12" name="Freeform 472"/>
              <p:cNvSpPr>
                <a:spLocks/>
              </p:cNvSpPr>
              <p:nvPr/>
            </p:nvSpPr>
            <p:spPr bwMode="auto">
              <a:xfrm>
                <a:off x="7372351" y="1965325"/>
                <a:ext cx="117475" cy="119063"/>
              </a:xfrm>
              <a:custGeom>
                <a:avLst/>
                <a:gdLst>
                  <a:gd name="T0" fmla="*/ 30 w 74"/>
                  <a:gd name="T1" fmla="*/ 0 h 75"/>
                  <a:gd name="T2" fmla="*/ 0 w 74"/>
                  <a:gd name="T3" fmla="*/ 0 h 75"/>
                  <a:gd name="T4" fmla="*/ 0 w 74"/>
                  <a:gd name="T5" fmla="*/ 75 h 75"/>
                  <a:gd name="T6" fmla="*/ 74 w 74"/>
                  <a:gd name="T7" fmla="*/ 75 h 75"/>
                  <a:gd name="T8" fmla="*/ 74 w 74"/>
                  <a:gd name="T9" fmla="*/ 44 h 75"/>
                  <a:gd name="T10" fmla="*/ 30 w 74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4" y="75"/>
                    </a:lnTo>
                    <a:lnTo>
                      <a:pt x="74" y="44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13" name="Freeform 473"/>
              <p:cNvSpPr>
                <a:spLocks/>
              </p:cNvSpPr>
              <p:nvPr/>
            </p:nvSpPr>
            <p:spPr bwMode="auto">
              <a:xfrm>
                <a:off x="7372351" y="1965325"/>
                <a:ext cx="117475" cy="119063"/>
              </a:xfrm>
              <a:custGeom>
                <a:avLst/>
                <a:gdLst>
                  <a:gd name="T0" fmla="*/ 30 w 74"/>
                  <a:gd name="T1" fmla="*/ 0 h 75"/>
                  <a:gd name="T2" fmla="*/ 0 w 74"/>
                  <a:gd name="T3" fmla="*/ 0 h 75"/>
                  <a:gd name="T4" fmla="*/ 0 w 74"/>
                  <a:gd name="T5" fmla="*/ 75 h 75"/>
                  <a:gd name="T6" fmla="*/ 74 w 74"/>
                  <a:gd name="T7" fmla="*/ 75 h 75"/>
                  <a:gd name="T8" fmla="*/ 74 w 74"/>
                  <a:gd name="T9" fmla="*/ 44 h 75"/>
                  <a:gd name="T10" fmla="*/ 30 w 74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4" y="75"/>
                    </a:lnTo>
                    <a:lnTo>
                      <a:pt x="74" y="44"/>
                    </a:lnTo>
                    <a:lnTo>
                      <a:pt x="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14" name="Freeform 474"/>
              <p:cNvSpPr>
                <a:spLocks/>
              </p:cNvSpPr>
              <p:nvPr/>
            </p:nvSpPr>
            <p:spPr bwMode="auto">
              <a:xfrm>
                <a:off x="7497763" y="2043113"/>
                <a:ext cx="38100" cy="41275"/>
              </a:xfrm>
              <a:custGeom>
                <a:avLst/>
                <a:gdLst>
                  <a:gd name="T0" fmla="*/ 0 w 24"/>
                  <a:gd name="T1" fmla="*/ 0 h 26"/>
                  <a:gd name="T2" fmla="*/ 0 w 24"/>
                  <a:gd name="T3" fmla="*/ 26 h 26"/>
                  <a:gd name="T4" fmla="*/ 24 w 24"/>
                  <a:gd name="T5" fmla="*/ 26 h 26"/>
                  <a:gd name="T6" fmla="*/ 0 w 24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6">
                    <a:moveTo>
                      <a:pt x="0" y="0"/>
                    </a:moveTo>
                    <a:lnTo>
                      <a:pt x="0" y="26"/>
                    </a:lnTo>
                    <a:lnTo>
                      <a:pt x="24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C8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15" name="Freeform 475"/>
              <p:cNvSpPr>
                <a:spLocks/>
              </p:cNvSpPr>
              <p:nvPr/>
            </p:nvSpPr>
            <p:spPr bwMode="auto">
              <a:xfrm>
                <a:off x="7497763" y="2043113"/>
                <a:ext cx="38100" cy="41275"/>
              </a:xfrm>
              <a:custGeom>
                <a:avLst/>
                <a:gdLst>
                  <a:gd name="T0" fmla="*/ 0 w 24"/>
                  <a:gd name="T1" fmla="*/ 0 h 26"/>
                  <a:gd name="T2" fmla="*/ 0 w 24"/>
                  <a:gd name="T3" fmla="*/ 26 h 26"/>
                  <a:gd name="T4" fmla="*/ 24 w 24"/>
                  <a:gd name="T5" fmla="*/ 26 h 26"/>
                  <a:gd name="T6" fmla="*/ 0 w 24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6">
                    <a:moveTo>
                      <a:pt x="0" y="0"/>
                    </a:moveTo>
                    <a:lnTo>
                      <a:pt x="0" y="26"/>
                    </a:lnTo>
                    <a:lnTo>
                      <a:pt x="24" y="2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16" name="Rectangle 476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17" name="Rectangle 477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18" name="Rectangle 478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solidFill>
                <a:srgbClr val="99C8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19" name="Rectangle 479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20" name="Rectangle 480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21" name="Rectangle 481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22" name="Rectangle 482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23" name="Rectangle 483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24" name="Rectangle 484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solidFill>
                <a:srgbClr val="FA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25" name="Rectangle 485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26" name="Rectangle 486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27" name="Rectangle 487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28" name="Rectangle 488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29" name="Rectangle 489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30" name="Rectangle 490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31" name="Rectangle 491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32" name="Freeform 492"/>
              <p:cNvSpPr>
                <a:spLocks/>
              </p:cNvSpPr>
              <p:nvPr/>
            </p:nvSpPr>
            <p:spPr bwMode="auto">
              <a:xfrm>
                <a:off x="7497763" y="2090738"/>
                <a:ext cx="115888" cy="119063"/>
              </a:xfrm>
              <a:custGeom>
                <a:avLst/>
                <a:gdLst>
                  <a:gd name="T0" fmla="*/ 30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45 h 75"/>
                  <a:gd name="T10" fmla="*/ 30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45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33" name="Freeform 493"/>
              <p:cNvSpPr>
                <a:spLocks/>
              </p:cNvSpPr>
              <p:nvPr/>
            </p:nvSpPr>
            <p:spPr bwMode="auto">
              <a:xfrm>
                <a:off x="7497763" y="2090738"/>
                <a:ext cx="115888" cy="119063"/>
              </a:xfrm>
              <a:custGeom>
                <a:avLst/>
                <a:gdLst>
                  <a:gd name="T0" fmla="*/ 30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45 h 75"/>
                  <a:gd name="T10" fmla="*/ 30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45"/>
                    </a:lnTo>
                    <a:lnTo>
                      <a:pt x="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34" name="Freeform 494"/>
              <p:cNvSpPr>
                <a:spLocks/>
              </p:cNvSpPr>
              <p:nvPr/>
            </p:nvSpPr>
            <p:spPr bwMode="auto">
              <a:xfrm>
                <a:off x="7667626" y="2217738"/>
                <a:ext cx="115888" cy="119063"/>
              </a:xfrm>
              <a:custGeom>
                <a:avLst/>
                <a:gdLst>
                  <a:gd name="T0" fmla="*/ 1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72 h 75"/>
                  <a:gd name="T10" fmla="*/ 1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1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7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35" name="Freeform 495"/>
              <p:cNvSpPr>
                <a:spLocks/>
              </p:cNvSpPr>
              <p:nvPr/>
            </p:nvSpPr>
            <p:spPr bwMode="auto">
              <a:xfrm>
                <a:off x="7667626" y="2217738"/>
                <a:ext cx="115888" cy="119063"/>
              </a:xfrm>
              <a:custGeom>
                <a:avLst/>
                <a:gdLst>
                  <a:gd name="T0" fmla="*/ 1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72 h 75"/>
                  <a:gd name="T10" fmla="*/ 1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1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7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36" name="Freeform 496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75 w 75"/>
                  <a:gd name="T1" fmla="*/ 0 h 75"/>
                  <a:gd name="T2" fmla="*/ 38 w 75"/>
                  <a:gd name="T3" fmla="*/ 0 h 75"/>
                  <a:gd name="T4" fmla="*/ 0 w 75"/>
                  <a:gd name="T5" fmla="*/ 0 h 75"/>
                  <a:gd name="T6" fmla="*/ 0 w 75"/>
                  <a:gd name="T7" fmla="*/ 39 h 75"/>
                  <a:gd name="T8" fmla="*/ 0 w 75"/>
                  <a:gd name="T9" fmla="*/ 75 h 75"/>
                  <a:gd name="T10" fmla="*/ 38 w 75"/>
                  <a:gd name="T11" fmla="*/ 75 h 75"/>
                  <a:gd name="T12" fmla="*/ 75 w 75"/>
                  <a:gd name="T13" fmla="*/ 75 h 75"/>
                  <a:gd name="T14" fmla="*/ 75 w 75"/>
                  <a:gd name="T15" fmla="*/ 39 h 75"/>
                  <a:gd name="T16" fmla="*/ 75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75" y="0"/>
                    </a:moveTo>
                    <a:lnTo>
                      <a:pt x="38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37" name="Freeform 497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75 w 75"/>
                  <a:gd name="T1" fmla="*/ 0 h 75"/>
                  <a:gd name="T2" fmla="*/ 38 w 75"/>
                  <a:gd name="T3" fmla="*/ 0 h 75"/>
                  <a:gd name="T4" fmla="*/ 0 w 75"/>
                  <a:gd name="T5" fmla="*/ 0 h 75"/>
                  <a:gd name="T6" fmla="*/ 0 w 75"/>
                  <a:gd name="T7" fmla="*/ 39 h 75"/>
                  <a:gd name="T8" fmla="*/ 0 w 75"/>
                  <a:gd name="T9" fmla="*/ 75 h 75"/>
                  <a:gd name="T10" fmla="*/ 38 w 75"/>
                  <a:gd name="T11" fmla="*/ 75 h 75"/>
                  <a:gd name="T12" fmla="*/ 75 w 75"/>
                  <a:gd name="T13" fmla="*/ 75 h 75"/>
                  <a:gd name="T14" fmla="*/ 75 w 75"/>
                  <a:gd name="T15" fmla="*/ 39 h 75"/>
                  <a:gd name="T16" fmla="*/ 75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75" y="0"/>
                    </a:moveTo>
                    <a:lnTo>
                      <a:pt x="38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38" name="Rectangle 498"/>
              <p:cNvSpPr>
                <a:spLocks noChangeArrowheads="1"/>
              </p:cNvSpPr>
              <p:nvPr/>
            </p:nvSpPr>
            <p:spPr bwMode="auto">
              <a:xfrm>
                <a:off x="6869113" y="1873250"/>
                <a:ext cx="84138" cy="31750"/>
              </a:xfrm>
              <a:prstGeom prst="rect">
                <a:avLst/>
              </a:prstGeom>
              <a:solidFill>
                <a:srgbClr val="F03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39" name="Rectangle 499"/>
              <p:cNvSpPr>
                <a:spLocks noChangeArrowheads="1"/>
              </p:cNvSpPr>
              <p:nvPr/>
            </p:nvSpPr>
            <p:spPr bwMode="auto">
              <a:xfrm>
                <a:off x="6865938" y="1868488"/>
                <a:ext cx="22292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 dirty="0">
                    <a:solidFill>
                      <a:srgbClr val="FFFFFF"/>
                    </a:solidFill>
                    <a:latin typeface="Segoe Light" charset="0"/>
                  </a:rPr>
                  <a:t>S</a:t>
                </a:r>
                <a:endParaRPr lang="en-US" altLang="en-US" sz="1764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40" name="Rectangle 500"/>
              <p:cNvSpPr>
                <a:spLocks noChangeArrowheads="1"/>
              </p:cNvSpPr>
              <p:nvPr/>
            </p:nvSpPr>
            <p:spPr bwMode="auto">
              <a:xfrm>
                <a:off x="6888163" y="1868488"/>
                <a:ext cx="9754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 dirty="0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64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41" name="Rectangle 501"/>
              <p:cNvSpPr>
                <a:spLocks noChangeArrowheads="1"/>
              </p:cNvSpPr>
              <p:nvPr/>
            </p:nvSpPr>
            <p:spPr bwMode="auto">
              <a:xfrm>
                <a:off x="6902451" y="1868488"/>
                <a:ext cx="18113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 dirty="0">
                    <a:solidFill>
                      <a:srgbClr val="FFFFFF"/>
                    </a:solidFill>
                    <a:latin typeface="Segoe Light" charset="0"/>
                  </a:rPr>
                  <a:t>a</a:t>
                </a:r>
                <a:endParaRPr lang="en-US" altLang="en-US" sz="1764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42" name="Rectangle 502"/>
              <p:cNvSpPr>
                <a:spLocks noChangeArrowheads="1"/>
              </p:cNvSpPr>
              <p:nvPr/>
            </p:nvSpPr>
            <p:spPr bwMode="auto">
              <a:xfrm>
                <a:off x="6923088" y="1868488"/>
                <a:ext cx="11146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 dirty="0">
                    <a:solidFill>
                      <a:srgbClr val="FFFFFF"/>
                    </a:solidFill>
                    <a:latin typeface="Segoe Light" charset="0"/>
                  </a:rPr>
                  <a:t>r</a:t>
                </a:r>
                <a:endParaRPr lang="en-US" altLang="en-US" sz="1764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43" name="Rectangle 503"/>
              <p:cNvSpPr>
                <a:spLocks noChangeArrowheads="1"/>
              </p:cNvSpPr>
              <p:nvPr/>
            </p:nvSpPr>
            <p:spPr bwMode="auto">
              <a:xfrm>
                <a:off x="6940551" y="1868488"/>
                <a:ext cx="9754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 dirty="0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64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44" name="Freeform 504"/>
              <p:cNvSpPr>
                <a:spLocks/>
              </p:cNvSpPr>
              <p:nvPr/>
            </p:nvSpPr>
            <p:spPr bwMode="auto">
              <a:xfrm>
                <a:off x="6589713" y="2085975"/>
                <a:ext cx="155575" cy="165100"/>
              </a:xfrm>
              <a:custGeom>
                <a:avLst/>
                <a:gdLst>
                  <a:gd name="T0" fmla="*/ 57 w 64"/>
                  <a:gd name="T1" fmla="*/ 11 h 68"/>
                  <a:gd name="T2" fmla="*/ 57 w 64"/>
                  <a:gd name="T3" fmla="*/ 34 h 68"/>
                  <a:gd name="T4" fmla="*/ 29 w 64"/>
                  <a:gd name="T5" fmla="*/ 62 h 68"/>
                  <a:gd name="T6" fmla="*/ 7 w 64"/>
                  <a:gd name="T7" fmla="*/ 62 h 68"/>
                  <a:gd name="T8" fmla="*/ 7 w 64"/>
                  <a:gd name="T9" fmla="*/ 40 h 68"/>
                  <a:gd name="T10" fmla="*/ 46 w 64"/>
                  <a:gd name="T11" fmla="*/ 0 h 68"/>
                  <a:gd name="T12" fmla="*/ 57 w 64"/>
                  <a:gd name="T13" fmla="*/ 1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8">
                    <a:moveTo>
                      <a:pt x="57" y="11"/>
                    </a:moveTo>
                    <a:cubicBezTo>
                      <a:pt x="64" y="17"/>
                      <a:pt x="64" y="27"/>
                      <a:pt x="57" y="3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3" y="68"/>
                      <a:pt x="13" y="68"/>
                      <a:pt x="7" y="62"/>
                    </a:cubicBezTo>
                    <a:cubicBezTo>
                      <a:pt x="0" y="56"/>
                      <a:pt x="0" y="46"/>
                      <a:pt x="7" y="40"/>
                    </a:cubicBezTo>
                    <a:cubicBezTo>
                      <a:pt x="46" y="0"/>
                      <a:pt x="46" y="0"/>
                      <a:pt x="46" y="0"/>
                    </a:cubicBezTo>
                    <a:lnTo>
                      <a:pt x="57" y="11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45" name="Freeform 505"/>
              <p:cNvSpPr>
                <a:spLocks/>
              </p:cNvSpPr>
              <p:nvPr/>
            </p:nvSpPr>
            <p:spPr bwMode="auto">
              <a:xfrm>
                <a:off x="6589713" y="2162175"/>
                <a:ext cx="95250" cy="234950"/>
              </a:xfrm>
              <a:custGeom>
                <a:avLst/>
                <a:gdLst>
                  <a:gd name="T0" fmla="*/ 0 w 39"/>
                  <a:gd name="T1" fmla="*/ 73 h 97"/>
                  <a:gd name="T2" fmla="*/ 20 w 39"/>
                  <a:gd name="T3" fmla="*/ 93 h 97"/>
                  <a:gd name="T4" fmla="*/ 39 w 39"/>
                  <a:gd name="T5" fmla="*/ 87 h 97"/>
                  <a:gd name="T6" fmla="*/ 39 w 39"/>
                  <a:gd name="T7" fmla="*/ 10 h 97"/>
                  <a:gd name="T8" fmla="*/ 20 w 39"/>
                  <a:gd name="T9" fmla="*/ 4 h 97"/>
                  <a:gd name="T10" fmla="*/ 0 w 39"/>
                  <a:gd name="T11" fmla="*/ 24 h 97"/>
                  <a:gd name="T12" fmla="*/ 0 w 39"/>
                  <a:gd name="T13" fmla="*/ 7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97">
                    <a:moveTo>
                      <a:pt x="0" y="73"/>
                    </a:moveTo>
                    <a:cubicBezTo>
                      <a:pt x="0" y="84"/>
                      <a:pt x="9" y="93"/>
                      <a:pt x="20" y="93"/>
                    </a:cubicBezTo>
                    <a:cubicBezTo>
                      <a:pt x="31" y="93"/>
                      <a:pt x="39" y="97"/>
                      <a:pt x="39" y="87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1" y="4"/>
                      <a:pt x="20" y="4"/>
                    </a:cubicBezTo>
                    <a:cubicBezTo>
                      <a:pt x="9" y="4"/>
                      <a:pt x="0" y="13"/>
                      <a:pt x="0" y="24"/>
                    </a:cubicBez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46" name="Freeform 506"/>
              <p:cNvSpPr>
                <a:spLocks/>
              </p:cNvSpPr>
              <p:nvPr/>
            </p:nvSpPr>
            <p:spPr bwMode="auto">
              <a:xfrm>
                <a:off x="6667501" y="2085975"/>
                <a:ext cx="42863" cy="36513"/>
              </a:xfrm>
              <a:custGeom>
                <a:avLst/>
                <a:gdLst>
                  <a:gd name="T0" fmla="*/ 14 w 18"/>
                  <a:gd name="T1" fmla="*/ 0 h 15"/>
                  <a:gd name="T2" fmla="*/ 18 w 18"/>
                  <a:gd name="T3" fmla="*/ 4 h 15"/>
                  <a:gd name="T4" fmla="*/ 12 w 18"/>
                  <a:gd name="T5" fmla="*/ 10 h 15"/>
                  <a:gd name="T6" fmla="*/ 0 w 18"/>
                  <a:gd name="T7" fmla="*/ 14 h 15"/>
                  <a:gd name="T8" fmla="*/ 14 w 18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5">
                    <a:moveTo>
                      <a:pt x="14" y="0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9" y="13"/>
                      <a:pt x="4" y="15"/>
                      <a:pt x="0" y="14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47" name="Freeform 507"/>
              <p:cNvSpPr>
                <a:spLocks/>
              </p:cNvSpPr>
              <p:nvPr/>
            </p:nvSpPr>
            <p:spPr bwMode="auto">
              <a:xfrm>
                <a:off x="6650038" y="2322513"/>
                <a:ext cx="155575" cy="406400"/>
              </a:xfrm>
              <a:custGeom>
                <a:avLst/>
                <a:gdLst>
                  <a:gd name="T0" fmla="*/ 0 w 64"/>
                  <a:gd name="T1" fmla="*/ 0 h 168"/>
                  <a:gd name="T2" fmla="*/ 64 w 64"/>
                  <a:gd name="T3" fmla="*/ 84 h 168"/>
                  <a:gd name="T4" fmla="*/ 0 w 64"/>
                  <a:gd name="T5" fmla="*/ 168 h 168"/>
                  <a:gd name="T6" fmla="*/ 0 w 64"/>
                  <a:gd name="T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68">
                    <a:moveTo>
                      <a:pt x="0" y="0"/>
                    </a:moveTo>
                    <a:cubicBezTo>
                      <a:pt x="37" y="11"/>
                      <a:pt x="64" y="44"/>
                      <a:pt x="64" y="84"/>
                    </a:cubicBezTo>
                    <a:cubicBezTo>
                      <a:pt x="64" y="124"/>
                      <a:pt x="37" y="158"/>
                      <a:pt x="0" y="1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548" name="Freeform 508"/>
              <p:cNvSpPr>
                <a:spLocks/>
              </p:cNvSpPr>
              <p:nvPr/>
            </p:nvSpPr>
            <p:spPr bwMode="auto">
              <a:xfrm>
                <a:off x="7281863" y="2435225"/>
                <a:ext cx="50800" cy="50800"/>
              </a:xfrm>
              <a:custGeom>
                <a:avLst/>
                <a:gdLst>
                  <a:gd name="T0" fmla="*/ 0 w 32"/>
                  <a:gd name="T1" fmla="*/ 32 h 32"/>
                  <a:gd name="T2" fmla="*/ 32 w 32"/>
                  <a:gd name="T3" fmla="*/ 28 h 32"/>
                  <a:gd name="T4" fmla="*/ 32 w 32"/>
                  <a:gd name="T5" fmla="*/ 6 h 32"/>
                  <a:gd name="T6" fmla="*/ 0 w 32"/>
                  <a:gd name="T7" fmla="*/ 0 h 32"/>
                  <a:gd name="T8" fmla="*/ 0 w 32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0" y="32"/>
                    </a:moveTo>
                    <a:lnTo>
                      <a:pt x="32" y="28"/>
                    </a:lnTo>
                    <a:lnTo>
                      <a:pt x="32" y="6"/>
                    </a:lnTo>
                    <a:lnTo>
                      <a:pt x="0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449017" y="3155933"/>
            <a:ext cx="3893183" cy="3355959"/>
            <a:chOff x="446695" y="3155795"/>
            <a:chExt cx="3894750" cy="3357310"/>
          </a:xfrm>
        </p:grpSpPr>
        <p:grpSp>
          <p:nvGrpSpPr>
            <p:cNvPr id="19" name="Group 18"/>
            <p:cNvGrpSpPr/>
            <p:nvPr/>
          </p:nvGrpSpPr>
          <p:grpSpPr>
            <a:xfrm>
              <a:off x="446695" y="3155795"/>
              <a:ext cx="1862135" cy="3357310"/>
              <a:chOff x="446695" y="3155795"/>
              <a:chExt cx="1862135" cy="3357310"/>
            </a:xfrm>
          </p:grpSpPr>
          <p:sp>
            <p:nvSpPr>
              <p:cNvPr id="227" name="Rectangle 203"/>
              <p:cNvSpPr>
                <a:spLocks noChangeArrowheads="1"/>
              </p:cNvSpPr>
              <p:nvPr/>
            </p:nvSpPr>
            <p:spPr bwMode="auto">
              <a:xfrm>
                <a:off x="446695" y="3155795"/>
                <a:ext cx="1862135" cy="335731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 dirty="0">
                  <a:solidFill>
                    <a:srgbClr val="404040"/>
                  </a:solidFill>
                  <a:latin typeface="Segoe UI"/>
                </a:endParaRPr>
              </a:p>
            </p:txBody>
          </p:sp>
          <p:grpSp>
            <p:nvGrpSpPr>
              <p:cNvPr id="359" name="Group 120"/>
              <p:cNvGrpSpPr/>
              <p:nvPr/>
            </p:nvGrpSpPr>
            <p:grpSpPr>
              <a:xfrm>
                <a:off x="882393" y="3526501"/>
                <a:ext cx="1006676" cy="1102030"/>
                <a:chOff x="4924425" y="-1920875"/>
                <a:chExt cx="1173163" cy="1284287"/>
              </a:xfrm>
              <a:solidFill>
                <a:schemeClr val="bg1"/>
              </a:solidFill>
            </p:grpSpPr>
            <p:sp>
              <p:nvSpPr>
                <p:cNvPr id="353" name="Freeform 320"/>
                <p:cNvSpPr>
                  <a:spLocks/>
                </p:cNvSpPr>
                <p:nvPr/>
              </p:nvSpPr>
              <p:spPr bwMode="auto">
                <a:xfrm>
                  <a:off x="4924425" y="-1100138"/>
                  <a:ext cx="130175" cy="290512"/>
                </a:xfrm>
                <a:custGeom>
                  <a:avLst/>
                  <a:gdLst>
                    <a:gd name="T0" fmla="*/ 82 w 82"/>
                    <a:gd name="T1" fmla="*/ 176 h 183"/>
                    <a:gd name="T2" fmla="*/ 18 w 82"/>
                    <a:gd name="T3" fmla="*/ 183 h 183"/>
                    <a:gd name="T4" fmla="*/ 0 w 82"/>
                    <a:gd name="T5" fmla="*/ 5 h 183"/>
                    <a:gd name="T6" fmla="*/ 65 w 82"/>
                    <a:gd name="T7" fmla="*/ 0 h 183"/>
                    <a:gd name="T8" fmla="*/ 82 w 82"/>
                    <a:gd name="T9" fmla="*/ 176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183">
                      <a:moveTo>
                        <a:pt x="82" y="176"/>
                      </a:moveTo>
                      <a:lnTo>
                        <a:pt x="18" y="183"/>
                      </a:lnTo>
                      <a:lnTo>
                        <a:pt x="0" y="5"/>
                      </a:lnTo>
                      <a:lnTo>
                        <a:pt x="65" y="0"/>
                      </a:lnTo>
                      <a:lnTo>
                        <a:pt x="82" y="1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354" name="Freeform 321"/>
                <p:cNvSpPr>
                  <a:spLocks/>
                </p:cNvSpPr>
                <p:nvPr/>
              </p:nvSpPr>
              <p:spPr bwMode="auto">
                <a:xfrm>
                  <a:off x="5962650" y="-1103313"/>
                  <a:ext cx="134938" cy="293687"/>
                </a:xfrm>
                <a:custGeom>
                  <a:avLst/>
                  <a:gdLst>
                    <a:gd name="T0" fmla="*/ 62 w 85"/>
                    <a:gd name="T1" fmla="*/ 185 h 185"/>
                    <a:gd name="T2" fmla="*/ 0 w 85"/>
                    <a:gd name="T3" fmla="*/ 176 h 185"/>
                    <a:gd name="T4" fmla="*/ 21 w 85"/>
                    <a:gd name="T5" fmla="*/ 0 h 185"/>
                    <a:gd name="T6" fmla="*/ 85 w 85"/>
                    <a:gd name="T7" fmla="*/ 9 h 185"/>
                    <a:gd name="T8" fmla="*/ 62 w 85"/>
                    <a:gd name="T9" fmla="*/ 185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185">
                      <a:moveTo>
                        <a:pt x="62" y="185"/>
                      </a:moveTo>
                      <a:lnTo>
                        <a:pt x="0" y="176"/>
                      </a:lnTo>
                      <a:lnTo>
                        <a:pt x="21" y="0"/>
                      </a:lnTo>
                      <a:lnTo>
                        <a:pt x="85" y="9"/>
                      </a:lnTo>
                      <a:lnTo>
                        <a:pt x="62" y="1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355" name="Freeform 322"/>
                <p:cNvSpPr>
                  <a:spLocks/>
                </p:cNvSpPr>
                <p:nvPr/>
              </p:nvSpPr>
              <p:spPr bwMode="auto">
                <a:xfrm>
                  <a:off x="5010150" y="-1304925"/>
                  <a:ext cx="260350" cy="668337"/>
                </a:xfrm>
                <a:custGeom>
                  <a:avLst/>
                  <a:gdLst>
                    <a:gd name="T0" fmla="*/ 90 w 92"/>
                    <a:gd name="T1" fmla="*/ 206 h 236"/>
                    <a:gd name="T2" fmla="*/ 69 w 92"/>
                    <a:gd name="T3" fmla="*/ 232 h 236"/>
                    <a:gd name="T4" fmla="*/ 46 w 92"/>
                    <a:gd name="T5" fmla="*/ 234 h 236"/>
                    <a:gd name="T6" fmla="*/ 20 w 92"/>
                    <a:gd name="T7" fmla="*/ 213 h 236"/>
                    <a:gd name="T8" fmla="*/ 2 w 92"/>
                    <a:gd name="T9" fmla="*/ 30 h 236"/>
                    <a:gd name="T10" fmla="*/ 23 w 92"/>
                    <a:gd name="T11" fmla="*/ 4 h 236"/>
                    <a:gd name="T12" fmla="*/ 46 w 92"/>
                    <a:gd name="T13" fmla="*/ 1 h 236"/>
                    <a:gd name="T14" fmla="*/ 72 w 92"/>
                    <a:gd name="T15" fmla="*/ 23 h 236"/>
                    <a:gd name="T16" fmla="*/ 90 w 92"/>
                    <a:gd name="T17" fmla="*/ 206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2" h="236">
                      <a:moveTo>
                        <a:pt x="90" y="206"/>
                      </a:moveTo>
                      <a:cubicBezTo>
                        <a:pt x="92" y="219"/>
                        <a:pt x="82" y="231"/>
                        <a:pt x="69" y="232"/>
                      </a:cubicBezTo>
                      <a:cubicBezTo>
                        <a:pt x="46" y="234"/>
                        <a:pt x="46" y="234"/>
                        <a:pt x="46" y="234"/>
                      </a:cubicBezTo>
                      <a:cubicBezTo>
                        <a:pt x="33" y="236"/>
                        <a:pt x="21" y="226"/>
                        <a:pt x="20" y="213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0" y="17"/>
                        <a:pt x="10" y="5"/>
                        <a:pt x="23" y="4"/>
                      </a:cubicBezTo>
                      <a:cubicBezTo>
                        <a:pt x="46" y="1"/>
                        <a:pt x="46" y="1"/>
                        <a:pt x="46" y="1"/>
                      </a:cubicBezTo>
                      <a:cubicBezTo>
                        <a:pt x="59" y="0"/>
                        <a:pt x="71" y="10"/>
                        <a:pt x="72" y="23"/>
                      </a:cubicBezTo>
                      <a:lnTo>
                        <a:pt x="90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356" name="Freeform 323"/>
                <p:cNvSpPr>
                  <a:spLocks/>
                </p:cNvSpPr>
                <p:nvPr/>
              </p:nvSpPr>
              <p:spPr bwMode="auto">
                <a:xfrm>
                  <a:off x="5740400" y="-1309688"/>
                  <a:ext cx="274638" cy="666750"/>
                </a:xfrm>
                <a:custGeom>
                  <a:avLst/>
                  <a:gdLst>
                    <a:gd name="T0" fmla="*/ 72 w 97"/>
                    <a:gd name="T1" fmla="*/ 214 h 236"/>
                    <a:gd name="T2" fmla="*/ 45 w 97"/>
                    <a:gd name="T3" fmla="*/ 235 h 236"/>
                    <a:gd name="T4" fmla="*/ 22 w 97"/>
                    <a:gd name="T5" fmla="*/ 232 h 236"/>
                    <a:gd name="T6" fmla="*/ 2 w 97"/>
                    <a:gd name="T7" fmla="*/ 205 h 236"/>
                    <a:gd name="T8" fmla="*/ 26 w 97"/>
                    <a:gd name="T9" fmla="*/ 22 h 236"/>
                    <a:gd name="T10" fmla="*/ 52 w 97"/>
                    <a:gd name="T11" fmla="*/ 2 h 236"/>
                    <a:gd name="T12" fmla="*/ 75 w 97"/>
                    <a:gd name="T13" fmla="*/ 5 h 236"/>
                    <a:gd name="T14" fmla="*/ 96 w 97"/>
                    <a:gd name="T15" fmla="*/ 31 h 236"/>
                    <a:gd name="T16" fmla="*/ 72 w 97"/>
                    <a:gd name="T17" fmla="*/ 214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7" h="236">
                      <a:moveTo>
                        <a:pt x="72" y="214"/>
                      </a:moveTo>
                      <a:cubicBezTo>
                        <a:pt x="70" y="227"/>
                        <a:pt x="58" y="236"/>
                        <a:pt x="45" y="235"/>
                      </a:cubicBezTo>
                      <a:cubicBezTo>
                        <a:pt x="22" y="232"/>
                        <a:pt x="22" y="232"/>
                        <a:pt x="22" y="232"/>
                      </a:cubicBezTo>
                      <a:cubicBezTo>
                        <a:pt x="9" y="230"/>
                        <a:pt x="0" y="218"/>
                        <a:pt x="2" y="205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27" y="9"/>
                        <a:pt x="39" y="0"/>
                        <a:pt x="52" y="2"/>
                      </a:cubicBezTo>
                      <a:cubicBezTo>
                        <a:pt x="75" y="5"/>
                        <a:pt x="75" y="5"/>
                        <a:pt x="75" y="5"/>
                      </a:cubicBezTo>
                      <a:cubicBezTo>
                        <a:pt x="88" y="6"/>
                        <a:pt x="97" y="18"/>
                        <a:pt x="96" y="31"/>
                      </a:cubicBezTo>
                      <a:lnTo>
                        <a:pt x="72" y="2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357" name="Freeform 324"/>
                <p:cNvSpPr>
                  <a:spLocks/>
                </p:cNvSpPr>
                <p:nvPr/>
              </p:nvSpPr>
              <p:spPr bwMode="auto">
                <a:xfrm>
                  <a:off x="4959350" y="-1901825"/>
                  <a:ext cx="1109663" cy="823912"/>
                </a:xfrm>
                <a:custGeom>
                  <a:avLst/>
                  <a:gdLst>
                    <a:gd name="T0" fmla="*/ 386 w 392"/>
                    <a:gd name="T1" fmla="*/ 291 h 291"/>
                    <a:gd name="T2" fmla="*/ 380 w 392"/>
                    <a:gd name="T3" fmla="*/ 285 h 291"/>
                    <a:gd name="T4" fmla="*/ 380 w 392"/>
                    <a:gd name="T5" fmla="*/ 174 h 291"/>
                    <a:gd name="T6" fmla="*/ 218 w 392"/>
                    <a:gd name="T7" fmla="*/ 12 h 291"/>
                    <a:gd name="T8" fmla="*/ 174 w 392"/>
                    <a:gd name="T9" fmla="*/ 12 h 291"/>
                    <a:gd name="T10" fmla="*/ 12 w 392"/>
                    <a:gd name="T11" fmla="*/ 174 h 291"/>
                    <a:gd name="T12" fmla="*/ 12 w 392"/>
                    <a:gd name="T13" fmla="*/ 285 h 291"/>
                    <a:gd name="T14" fmla="*/ 6 w 392"/>
                    <a:gd name="T15" fmla="*/ 291 h 291"/>
                    <a:gd name="T16" fmla="*/ 0 w 392"/>
                    <a:gd name="T17" fmla="*/ 285 h 291"/>
                    <a:gd name="T18" fmla="*/ 0 w 392"/>
                    <a:gd name="T19" fmla="*/ 174 h 291"/>
                    <a:gd name="T20" fmla="*/ 174 w 392"/>
                    <a:gd name="T21" fmla="*/ 0 h 291"/>
                    <a:gd name="T22" fmla="*/ 218 w 392"/>
                    <a:gd name="T23" fmla="*/ 0 h 291"/>
                    <a:gd name="T24" fmla="*/ 392 w 392"/>
                    <a:gd name="T25" fmla="*/ 174 h 291"/>
                    <a:gd name="T26" fmla="*/ 392 w 392"/>
                    <a:gd name="T27" fmla="*/ 285 h 291"/>
                    <a:gd name="T28" fmla="*/ 386 w 392"/>
                    <a:gd name="T29" fmla="*/ 291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92" h="291">
                      <a:moveTo>
                        <a:pt x="386" y="291"/>
                      </a:moveTo>
                      <a:cubicBezTo>
                        <a:pt x="383" y="291"/>
                        <a:pt x="380" y="288"/>
                        <a:pt x="380" y="285"/>
                      </a:cubicBezTo>
                      <a:cubicBezTo>
                        <a:pt x="380" y="174"/>
                        <a:pt x="380" y="174"/>
                        <a:pt x="380" y="174"/>
                      </a:cubicBezTo>
                      <a:cubicBezTo>
                        <a:pt x="380" y="85"/>
                        <a:pt x="307" y="12"/>
                        <a:pt x="218" y="12"/>
                      </a:cubicBezTo>
                      <a:cubicBezTo>
                        <a:pt x="174" y="12"/>
                        <a:pt x="174" y="12"/>
                        <a:pt x="174" y="12"/>
                      </a:cubicBezTo>
                      <a:cubicBezTo>
                        <a:pt x="85" y="12"/>
                        <a:pt x="12" y="85"/>
                        <a:pt x="12" y="174"/>
                      </a:cubicBezTo>
                      <a:cubicBezTo>
                        <a:pt x="12" y="285"/>
                        <a:pt x="12" y="285"/>
                        <a:pt x="12" y="285"/>
                      </a:cubicBezTo>
                      <a:cubicBezTo>
                        <a:pt x="12" y="288"/>
                        <a:pt x="9" y="291"/>
                        <a:pt x="6" y="291"/>
                      </a:cubicBezTo>
                      <a:cubicBezTo>
                        <a:pt x="2" y="291"/>
                        <a:pt x="0" y="288"/>
                        <a:pt x="0" y="285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0" y="78"/>
                        <a:pt x="78" y="0"/>
                        <a:pt x="174" y="0"/>
                      </a:cubicBez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314" y="0"/>
                        <a:pt x="392" y="78"/>
                        <a:pt x="392" y="174"/>
                      </a:cubicBezTo>
                      <a:cubicBezTo>
                        <a:pt x="392" y="285"/>
                        <a:pt x="392" y="285"/>
                        <a:pt x="392" y="285"/>
                      </a:cubicBezTo>
                      <a:cubicBezTo>
                        <a:pt x="392" y="288"/>
                        <a:pt x="389" y="291"/>
                        <a:pt x="386" y="2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358" name="Freeform 325"/>
                <p:cNvSpPr>
                  <a:spLocks/>
                </p:cNvSpPr>
                <p:nvPr/>
              </p:nvSpPr>
              <p:spPr bwMode="auto">
                <a:xfrm>
                  <a:off x="4995863" y="-1920875"/>
                  <a:ext cx="1033463" cy="317500"/>
                </a:xfrm>
                <a:custGeom>
                  <a:avLst/>
                  <a:gdLst>
                    <a:gd name="T0" fmla="*/ 350 w 365"/>
                    <a:gd name="T1" fmla="*/ 110 h 112"/>
                    <a:gd name="T2" fmla="*/ 339 w 365"/>
                    <a:gd name="T3" fmla="*/ 103 h 112"/>
                    <a:gd name="T4" fmla="*/ 205 w 365"/>
                    <a:gd name="T5" fmla="*/ 26 h 112"/>
                    <a:gd name="T6" fmla="*/ 161 w 365"/>
                    <a:gd name="T7" fmla="*/ 26 h 112"/>
                    <a:gd name="T8" fmla="*/ 27 w 365"/>
                    <a:gd name="T9" fmla="*/ 103 h 112"/>
                    <a:gd name="T10" fmla="*/ 9 w 365"/>
                    <a:gd name="T11" fmla="*/ 108 h 112"/>
                    <a:gd name="T12" fmla="*/ 4 w 365"/>
                    <a:gd name="T13" fmla="*/ 90 h 112"/>
                    <a:gd name="T14" fmla="*/ 161 w 365"/>
                    <a:gd name="T15" fmla="*/ 0 h 112"/>
                    <a:gd name="T16" fmla="*/ 205 w 365"/>
                    <a:gd name="T17" fmla="*/ 0 h 112"/>
                    <a:gd name="T18" fmla="*/ 362 w 365"/>
                    <a:gd name="T19" fmla="*/ 90 h 112"/>
                    <a:gd name="T20" fmla="*/ 357 w 365"/>
                    <a:gd name="T21" fmla="*/ 108 h 112"/>
                    <a:gd name="T22" fmla="*/ 350 w 365"/>
                    <a:gd name="T23" fmla="*/ 11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5" h="112">
                      <a:moveTo>
                        <a:pt x="350" y="110"/>
                      </a:moveTo>
                      <a:cubicBezTo>
                        <a:pt x="345" y="110"/>
                        <a:pt x="341" y="108"/>
                        <a:pt x="339" y="103"/>
                      </a:cubicBezTo>
                      <a:cubicBezTo>
                        <a:pt x="311" y="56"/>
                        <a:pt x="259" y="26"/>
                        <a:pt x="205" y="26"/>
                      </a:cubicBezTo>
                      <a:cubicBezTo>
                        <a:pt x="161" y="26"/>
                        <a:pt x="161" y="26"/>
                        <a:pt x="161" y="26"/>
                      </a:cubicBezTo>
                      <a:cubicBezTo>
                        <a:pt x="106" y="26"/>
                        <a:pt x="55" y="56"/>
                        <a:pt x="27" y="103"/>
                      </a:cubicBezTo>
                      <a:cubicBezTo>
                        <a:pt x="23" y="110"/>
                        <a:pt x="15" y="112"/>
                        <a:pt x="9" y="108"/>
                      </a:cubicBezTo>
                      <a:cubicBezTo>
                        <a:pt x="3" y="105"/>
                        <a:pt x="0" y="96"/>
                        <a:pt x="4" y="90"/>
                      </a:cubicBezTo>
                      <a:cubicBezTo>
                        <a:pt x="37" y="34"/>
                        <a:pt x="97" y="0"/>
                        <a:pt x="161" y="0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269" y="0"/>
                        <a:pt x="329" y="34"/>
                        <a:pt x="362" y="90"/>
                      </a:cubicBezTo>
                      <a:cubicBezTo>
                        <a:pt x="365" y="96"/>
                        <a:pt x="363" y="105"/>
                        <a:pt x="357" y="108"/>
                      </a:cubicBezTo>
                      <a:cubicBezTo>
                        <a:pt x="355" y="109"/>
                        <a:pt x="352" y="110"/>
                        <a:pt x="350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 dirty="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215" name="Rectangle 203"/>
            <p:cNvSpPr>
              <a:spLocks noChangeArrowheads="1"/>
            </p:cNvSpPr>
            <p:nvPr/>
          </p:nvSpPr>
          <p:spPr bwMode="auto">
            <a:xfrm>
              <a:off x="461603" y="4916603"/>
              <a:ext cx="3879842" cy="159650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89606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algn="ctr" defTabSz="914005">
                <a:defRPr/>
              </a:pPr>
              <a: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Podcasts</a:t>
              </a:r>
              <a:br>
                <a:rPr lang="en-US" sz="1764" dirty="0">
                  <a:solidFill>
                    <a:srgbClr val="404040"/>
                  </a:solidFill>
                  <a:latin typeface="Segoe UI"/>
                </a:rPr>
              </a:br>
              <a:r>
                <a:rPr lang="en-US" sz="1799" spc="-50" dirty="0">
                  <a:solidFill>
                    <a:srgbClr val="404040"/>
                  </a:solidFill>
                  <a:latin typeface="Segoe UI"/>
                  <a:hlinkClick r:id="rId7"/>
                </a:rPr>
                <a:t>http://</a:t>
              </a:r>
              <a:r>
                <a:rPr lang="en-US" sz="1799" dirty="0">
                  <a:solidFill>
                    <a:srgbClr val="404040"/>
                  </a:solidFill>
                  <a:latin typeface="Segoe UI"/>
                  <a:hlinkClick r:id="rId7"/>
                </a:rPr>
                <a:t>dev.office.com/podcasts</a:t>
              </a:r>
              <a:r>
                <a:rPr lang="en-US" sz="1799" spc="-50" dirty="0">
                  <a:solidFill>
                    <a:srgbClr val="404040"/>
                  </a:solidFill>
                  <a:latin typeface="Segoe UI"/>
                </a:rPr>
                <a:t> </a:t>
              </a:r>
            </a:p>
            <a:p>
              <a:pPr algn="ctr" defTabSz="914005">
                <a:defRPr/>
              </a:pPr>
              <a:endParaRPr lang="en-US" sz="1764" dirty="0">
                <a:solidFill>
                  <a:srgbClr val="404040"/>
                </a:solidFill>
                <a:latin typeface="Segoe UI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132721" y="4916033"/>
            <a:ext cx="1844238" cy="1597854"/>
            <a:chOff x="10134295" y="4916603"/>
            <a:chExt cx="1844980" cy="1598497"/>
          </a:xfrm>
        </p:grpSpPr>
        <p:sp>
          <p:nvSpPr>
            <p:cNvPr id="222" name="Rectangle 153"/>
            <p:cNvSpPr>
              <a:spLocks noChangeArrowheads="1"/>
            </p:cNvSpPr>
            <p:nvPr/>
          </p:nvSpPr>
          <p:spPr bwMode="auto">
            <a:xfrm>
              <a:off x="10134295" y="4916603"/>
              <a:ext cx="1844980" cy="15984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r>
                <a:rPr lang="en-US" sz="1799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UserVoice</a:t>
              </a:r>
            </a:p>
            <a:p>
              <a:pPr defTabSz="914005">
                <a:defRPr/>
              </a:pP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endParaRPr lang="en-US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r>
                <a:rPr lang="en-US" sz="1200" dirty="0">
                  <a:solidFill>
                    <a:srgbClr val="404040"/>
                  </a:solidFill>
                  <a:latin typeface="Segoe UI"/>
                  <a:hlinkClick r:id="rId8"/>
                </a:rPr>
                <a:t>http://officespdev.uservoice.com/</a:t>
              </a:r>
              <a:r>
                <a:rPr lang="en-US" sz="1200" dirty="0">
                  <a:solidFill>
                    <a:srgbClr val="404040"/>
                  </a:solidFill>
                  <a:latin typeface="Segoe UI"/>
                </a:rPr>
                <a:t> </a:t>
              </a:r>
            </a:p>
            <a:p>
              <a:pPr defTabSz="914005">
                <a:defRPr/>
              </a:pP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sp>
          <p:nvSpPr>
            <p:cNvPr id="234" name="Freeform 64"/>
            <p:cNvSpPr>
              <a:spLocks noChangeAspect="1" noEditPoints="1"/>
            </p:cNvSpPr>
            <p:nvPr/>
          </p:nvSpPr>
          <p:spPr bwMode="black">
            <a:xfrm>
              <a:off x="10672381" y="5306357"/>
              <a:ext cx="794805" cy="610410"/>
            </a:xfrm>
            <a:custGeom>
              <a:avLst/>
              <a:gdLst>
                <a:gd name="T0" fmla="*/ 12 w 221"/>
                <a:gd name="T1" fmla="*/ 104 h 170"/>
                <a:gd name="T2" fmla="*/ 6 w 221"/>
                <a:gd name="T3" fmla="*/ 103 h 170"/>
                <a:gd name="T4" fmla="*/ 2 w 221"/>
                <a:gd name="T5" fmla="*/ 108 h 170"/>
                <a:gd name="T6" fmla="*/ 10 w 221"/>
                <a:gd name="T7" fmla="*/ 141 h 170"/>
                <a:gd name="T8" fmla="*/ 16 w 221"/>
                <a:gd name="T9" fmla="*/ 143 h 170"/>
                <a:gd name="T10" fmla="*/ 21 w 221"/>
                <a:gd name="T11" fmla="*/ 139 h 170"/>
                <a:gd name="T12" fmla="*/ 12 w 221"/>
                <a:gd name="T13" fmla="*/ 104 h 170"/>
                <a:gd name="T14" fmla="*/ 185 w 221"/>
                <a:gd name="T15" fmla="*/ 8 h 170"/>
                <a:gd name="T16" fmla="*/ 219 w 221"/>
                <a:gd name="T17" fmla="*/ 136 h 170"/>
                <a:gd name="T18" fmla="*/ 209 w 221"/>
                <a:gd name="T19" fmla="*/ 139 h 170"/>
                <a:gd name="T20" fmla="*/ 175 w 221"/>
                <a:gd name="T21" fmla="*/ 10 h 170"/>
                <a:gd name="T22" fmla="*/ 185 w 221"/>
                <a:gd name="T23" fmla="*/ 8 h 170"/>
                <a:gd name="T24" fmla="*/ 104 w 221"/>
                <a:gd name="T25" fmla="*/ 170 h 170"/>
                <a:gd name="T26" fmla="*/ 85 w 221"/>
                <a:gd name="T27" fmla="*/ 170 h 170"/>
                <a:gd name="T28" fmla="*/ 63 w 221"/>
                <a:gd name="T29" fmla="*/ 143 h 170"/>
                <a:gd name="T30" fmla="*/ 73 w 221"/>
                <a:gd name="T31" fmla="*/ 143 h 170"/>
                <a:gd name="T32" fmla="*/ 85 w 221"/>
                <a:gd name="T33" fmla="*/ 157 h 170"/>
                <a:gd name="T34" fmla="*/ 104 w 221"/>
                <a:gd name="T35" fmla="*/ 157 h 170"/>
                <a:gd name="T36" fmla="*/ 116 w 221"/>
                <a:gd name="T37" fmla="*/ 143 h 170"/>
                <a:gd name="T38" fmla="*/ 128 w 221"/>
                <a:gd name="T39" fmla="*/ 143 h 170"/>
                <a:gd name="T40" fmla="*/ 104 w 221"/>
                <a:gd name="T41" fmla="*/ 170 h 170"/>
                <a:gd name="T42" fmla="*/ 18 w 221"/>
                <a:gd name="T43" fmla="*/ 102 h 170"/>
                <a:gd name="T44" fmla="*/ 168 w 221"/>
                <a:gd name="T45" fmla="*/ 16 h 170"/>
                <a:gd name="T46" fmla="*/ 172 w 221"/>
                <a:gd name="T47" fmla="*/ 30 h 170"/>
                <a:gd name="T48" fmla="*/ 20 w 221"/>
                <a:gd name="T49" fmla="*/ 109 h 170"/>
                <a:gd name="T50" fmla="*/ 18 w 221"/>
                <a:gd name="T51" fmla="*/ 102 h 170"/>
                <a:gd name="T52" fmla="*/ 185 w 221"/>
                <a:gd name="T53" fmla="*/ 79 h 170"/>
                <a:gd name="T54" fmla="*/ 201 w 221"/>
                <a:gd name="T55" fmla="*/ 137 h 170"/>
                <a:gd name="T56" fmla="*/ 28 w 221"/>
                <a:gd name="T57" fmla="*/ 138 h 170"/>
                <a:gd name="T58" fmla="*/ 24 w 221"/>
                <a:gd name="T59" fmla="*/ 122 h 170"/>
                <a:gd name="T60" fmla="*/ 185 w 221"/>
                <a:gd name="T61" fmla="*/ 7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1" h="170">
                  <a:moveTo>
                    <a:pt x="12" y="104"/>
                  </a:moveTo>
                  <a:cubicBezTo>
                    <a:pt x="6" y="103"/>
                    <a:pt x="6" y="103"/>
                    <a:pt x="6" y="103"/>
                  </a:cubicBezTo>
                  <a:cubicBezTo>
                    <a:pt x="3" y="103"/>
                    <a:pt x="0" y="104"/>
                    <a:pt x="2" y="108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45"/>
                    <a:pt x="14" y="144"/>
                    <a:pt x="16" y="143"/>
                  </a:cubicBezTo>
                  <a:cubicBezTo>
                    <a:pt x="21" y="139"/>
                    <a:pt x="21" y="139"/>
                    <a:pt x="21" y="139"/>
                  </a:cubicBezTo>
                  <a:cubicBezTo>
                    <a:pt x="12" y="104"/>
                    <a:pt x="12" y="104"/>
                    <a:pt x="12" y="104"/>
                  </a:cubicBezTo>
                  <a:close/>
                  <a:moveTo>
                    <a:pt x="185" y="8"/>
                  </a:moveTo>
                  <a:cubicBezTo>
                    <a:pt x="219" y="136"/>
                    <a:pt x="219" y="136"/>
                    <a:pt x="219" y="136"/>
                  </a:cubicBezTo>
                  <a:cubicBezTo>
                    <a:pt x="221" y="143"/>
                    <a:pt x="211" y="146"/>
                    <a:pt x="209" y="139"/>
                  </a:cubicBezTo>
                  <a:cubicBezTo>
                    <a:pt x="175" y="10"/>
                    <a:pt x="175" y="10"/>
                    <a:pt x="175" y="10"/>
                  </a:cubicBezTo>
                  <a:cubicBezTo>
                    <a:pt x="173" y="3"/>
                    <a:pt x="183" y="0"/>
                    <a:pt x="185" y="8"/>
                  </a:cubicBezTo>
                  <a:close/>
                  <a:moveTo>
                    <a:pt x="104" y="170"/>
                  </a:moveTo>
                  <a:cubicBezTo>
                    <a:pt x="85" y="170"/>
                    <a:pt x="85" y="170"/>
                    <a:pt x="85" y="170"/>
                  </a:cubicBezTo>
                  <a:cubicBezTo>
                    <a:pt x="69" y="170"/>
                    <a:pt x="62" y="156"/>
                    <a:pt x="63" y="143"/>
                  </a:cubicBezTo>
                  <a:cubicBezTo>
                    <a:pt x="73" y="143"/>
                    <a:pt x="73" y="143"/>
                    <a:pt x="73" y="143"/>
                  </a:cubicBezTo>
                  <a:cubicBezTo>
                    <a:pt x="73" y="150"/>
                    <a:pt x="77" y="157"/>
                    <a:pt x="85" y="157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12" y="157"/>
                    <a:pt x="116" y="150"/>
                    <a:pt x="116" y="143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28" y="156"/>
                    <a:pt x="120" y="170"/>
                    <a:pt x="104" y="170"/>
                  </a:cubicBezTo>
                  <a:close/>
                  <a:moveTo>
                    <a:pt x="18" y="102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18" y="102"/>
                    <a:pt x="18" y="102"/>
                    <a:pt x="18" y="102"/>
                  </a:cubicBezTo>
                  <a:close/>
                  <a:moveTo>
                    <a:pt x="185" y="79"/>
                  </a:moveTo>
                  <a:cubicBezTo>
                    <a:pt x="201" y="137"/>
                    <a:pt x="201" y="137"/>
                    <a:pt x="201" y="137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185" y="79"/>
                    <a:pt x="185" y="79"/>
                    <a:pt x="1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2272" tIns="41137" rIns="82272" bIns="41137" numCol="1" anchor="t" anchorCtr="0" compatLnSpc="1">
              <a:prstTxWarp prst="textNoShape">
                <a:avLst/>
              </a:prstTxWarp>
            </a:bodyPr>
            <a:lstStyle/>
            <a:p>
              <a:pPr defTabSz="932319">
                <a:defRPr/>
              </a:pPr>
              <a:endParaRPr lang="en-US" sz="1599" dirty="0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399409" y="3155336"/>
            <a:ext cx="1942791" cy="1681580"/>
            <a:chOff x="2397872" y="3155198"/>
            <a:chExt cx="1943573" cy="1682257"/>
          </a:xfrm>
        </p:grpSpPr>
        <p:sp>
          <p:nvSpPr>
            <p:cNvPr id="275" name="Rectangle 266"/>
            <p:cNvSpPr>
              <a:spLocks noChangeArrowheads="1"/>
            </p:cNvSpPr>
            <p:nvPr/>
          </p:nvSpPr>
          <p:spPr bwMode="auto">
            <a:xfrm>
              <a:off x="2397872" y="3155198"/>
              <a:ext cx="1943573" cy="1682257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lnSpc>
                  <a:spcPct val="95000"/>
                </a:lnSpc>
                <a:defRPr/>
              </a:pPr>
              <a:r>
                <a:rPr lang="en-US" sz="1764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Stack overflow</a:t>
              </a:r>
            </a:p>
            <a:p>
              <a:pPr defTabSz="914005">
                <a:lnSpc>
                  <a:spcPct val="95000"/>
                </a:lnSpc>
                <a:defRPr/>
              </a:pPr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914005">
                <a:lnSpc>
                  <a:spcPct val="95000"/>
                </a:lnSpc>
                <a:defRPr/>
              </a:pPr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914005">
                <a:lnSpc>
                  <a:spcPct val="95000"/>
                </a:lnSpc>
                <a:defRPr/>
              </a:pPr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914005">
                <a:lnSpc>
                  <a:spcPct val="95000"/>
                </a:lnSpc>
                <a:defRPr/>
              </a:pPr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914005">
                <a:lnSpc>
                  <a:spcPct val="95000"/>
                </a:lnSpc>
                <a:defRPr/>
              </a:pPr>
              <a:r>
                <a:rPr lang="en-US" sz="1764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[ms-office]</a:t>
              </a:r>
            </a:p>
          </p:txBody>
        </p:sp>
        <p:sp>
          <p:nvSpPr>
            <p:cNvPr id="235" name="Freeform 15"/>
            <p:cNvSpPr>
              <a:spLocks noEditPoints="1"/>
            </p:cNvSpPr>
            <p:nvPr/>
          </p:nvSpPr>
          <p:spPr bwMode="black">
            <a:xfrm>
              <a:off x="2964290" y="3587555"/>
              <a:ext cx="760544" cy="761422"/>
            </a:xfrm>
            <a:custGeom>
              <a:avLst/>
              <a:gdLst>
                <a:gd name="T0" fmla="*/ 455 w 708"/>
                <a:gd name="T1" fmla="*/ 121 h 709"/>
                <a:gd name="T2" fmla="*/ 392 w 708"/>
                <a:gd name="T3" fmla="*/ 121 h 709"/>
                <a:gd name="T4" fmla="*/ 392 w 708"/>
                <a:gd name="T5" fmla="*/ 206 h 709"/>
                <a:gd name="T6" fmla="*/ 316 w 708"/>
                <a:gd name="T7" fmla="*/ 206 h 709"/>
                <a:gd name="T8" fmla="*/ 316 w 708"/>
                <a:gd name="T9" fmla="*/ 121 h 709"/>
                <a:gd name="T10" fmla="*/ 250 w 708"/>
                <a:gd name="T11" fmla="*/ 121 h 709"/>
                <a:gd name="T12" fmla="*/ 354 w 708"/>
                <a:gd name="T13" fmla="*/ 0 h 709"/>
                <a:gd name="T14" fmla="*/ 455 w 708"/>
                <a:gd name="T15" fmla="*/ 121 h 709"/>
                <a:gd name="T16" fmla="*/ 205 w 708"/>
                <a:gd name="T17" fmla="*/ 371 h 709"/>
                <a:gd name="T18" fmla="*/ 139 w 708"/>
                <a:gd name="T19" fmla="*/ 371 h 709"/>
                <a:gd name="T20" fmla="*/ 139 w 708"/>
                <a:gd name="T21" fmla="*/ 456 h 709"/>
                <a:gd name="T22" fmla="*/ 63 w 708"/>
                <a:gd name="T23" fmla="*/ 456 h 709"/>
                <a:gd name="T24" fmla="*/ 63 w 708"/>
                <a:gd name="T25" fmla="*/ 371 h 709"/>
                <a:gd name="T26" fmla="*/ 0 w 708"/>
                <a:gd name="T27" fmla="*/ 371 h 709"/>
                <a:gd name="T28" fmla="*/ 101 w 708"/>
                <a:gd name="T29" fmla="*/ 251 h 709"/>
                <a:gd name="T30" fmla="*/ 205 w 708"/>
                <a:gd name="T31" fmla="*/ 371 h 709"/>
                <a:gd name="T32" fmla="*/ 205 w 708"/>
                <a:gd name="T33" fmla="*/ 503 h 709"/>
                <a:gd name="T34" fmla="*/ 0 w 708"/>
                <a:gd name="T35" fmla="*/ 503 h 709"/>
                <a:gd name="T36" fmla="*/ 0 w 708"/>
                <a:gd name="T37" fmla="*/ 709 h 709"/>
                <a:gd name="T38" fmla="*/ 205 w 708"/>
                <a:gd name="T39" fmla="*/ 709 h 709"/>
                <a:gd name="T40" fmla="*/ 205 w 708"/>
                <a:gd name="T41" fmla="*/ 503 h 709"/>
                <a:gd name="T42" fmla="*/ 708 w 708"/>
                <a:gd name="T43" fmla="*/ 503 h 709"/>
                <a:gd name="T44" fmla="*/ 503 w 708"/>
                <a:gd name="T45" fmla="*/ 503 h 709"/>
                <a:gd name="T46" fmla="*/ 503 w 708"/>
                <a:gd name="T47" fmla="*/ 709 h 709"/>
                <a:gd name="T48" fmla="*/ 708 w 708"/>
                <a:gd name="T49" fmla="*/ 709 h 709"/>
                <a:gd name="T50" fmla="*/ 708 w 708"/>
                <a:gd name="T51" fmla="*/ 503 h 709"/>
                <a:gd name="T52" fmla="*/ 708 w 708"/>
                <a:gd name="T53" fmla="*/ 0 h 709"/>
                <a:gd name="T54" fmla="*/ 503 w 708"/>
                <a:gd name="T55" fmla="*/ 0 h 709"/>
                <a:gd name="T56" fmla="*/ 503 w 708"/>
                <a:gd name="T57" fmla="*/ 206 h 709"/>
                <a:gd name="T58" fmla="*/ 708 w 708"/>
                <a:gd name="T59" fmla="*/ 206 h 709"/>
                <a:gd name="T60" fmla="*/ 708 w 708"/>
                <a:gd name="T61" fmla="*/ 0 h 709"/>
                <a:gd name="T62" fmla="*/ 708 w 708"/>
                <a:gd name="T63" fmla="*/ 251 h 709"/>
                <a:gd name="T64" fmla="*/ 503 w 708"/>
                <a:gd name="T65" fmla="*/ 251 h 709"/>
                <a:gd name="T66" fmla="*/ 503 w 708"/>
                <a:gd name="T67" fmla="*/ 456 h 709"/>
                <a:gd name="T68" fmla="*/ 708 w 708"/>
                <a:gd name="T69" fmla="*/ 456 h 709"/>
                <a:gd name="T70" fmla="*/ 708 w 708"/>
                <a:gd name="T71" fmla="*/ 251 h 709"/>
                <a:gd name="T72" fmla="*/ 455 w 708"/>
                <a:gd name="T73" fmla="*/ 251 h 709"/>
                <a:gd name="T74" fmla="*/ 250 w 708"/>
                <a:gd name="T75" fmla="*/ 251 h 709"/>
                <a:gd name="T76" fmla="*/ 250 w 708"/>
                <a:gd name="T77" fmla="*/ 456 h 709"/>
                <a:gd name="T78" fmla="*/ 455 w 708"/>
                <a:gd name="T79" fmla="*/ 456 h 709"/>
                <a:gd name="T80" fmla="*/ 455 w 708"/>
                <a:gd name="T81" fmla="*/ 251 h 709"/>
                <a:gd name="T82" fmla="*/ 455 w 708"/>
                <a:gd name="T83" fmla="*/ 503 h 709"/>
                <a:gd name="T84" fmla="*/ 250 w 708"/>
                <a:gd name="T85" fmla="*/ 503 h 709"/>
                <a:gd name="T86" fmla="*/ 250 w 708"/>
                <a:gd name="T87" fmla="*/ 709 h 709"/>
                <a:gd name="T88" fmla="*/ 455 w 708"/>
                <a:gd name="T89" fmla="*/ 709 h 709"/>
                <a:gd name="T90" fmla="*/ 455 w 708"/>
                <a:gd name="T91" fmla="*/ 5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8" h="709">
                  <a:moveTo>
                    <a:pt x="455" y="121"/>
                  </a:moveTo>
                  <a:lnTo>
                    <a:pt x="392" y="121"/>
                  </a:lnTo>
                  <a:lnTo>
                    <a:pt x="392" y="206"/>
                  </a:lnTo>
                  <a:lnTo>
                    <a:pt x="316" y="206"/>
                  </a:lnTo>
                  <a:lnTo>
                    <a:pt x="316" y="121"/>
                  </a:lnTo>
                  <a:lnTo>
                    <a:pt x="250" y="121"/>
                  </a:lnTo>
                  <a:lnTo>
                    <a:pt x="354" y="0"/>
                  </a:lnTo>
                  <a:lnTo>
                    <a:pt x="455" y="121"/>
                  </a:lnTo>
                  <a:close/>
                  <a:moveTo>
                    <a:pt x="205" y="371"/>
                  </a:moveTo>
                  <a:lnTo>
                    <a:pt x="139" y="371"/>
                  </a:lnTo>
                  <a:lnTo>
                    <a:pt x="139" y="456"/>
                  </a:lnTo>
                  <a:lnTo>
                    <a:pt x="63" y="456"/>
                  </a:lnTo>
                  <a:lnTo>
                    <a:pt x="63" y="371"/>
                  </a:lnTo>
                  <a:lnTo>
                    <a:pt x="0" y="371"/>
                  </a:lnTo>
                  <a:lnTo>
                    <a:pt x="101" y="251"/>
                  </a:lnTo>
                  <a:lnTo>
                    <a:pt x="205" y="371"/>
                  </a:lnTo>
                  <a:close/>
                  <a:moveTo>
                    <a:pt x="205" y="503"/>
                  </a:moveTo>
                  <a:lnTo>
                    <a:pt x="0" y="503"/>
                  </a:lnTo>
                  <a:lnTo>
                    <a:pt x="0" y="709"/>
                  </a:lnTo>
                  <a:lnTo>
                    <a:pt x="205" y="709"/>
                  </a:lnTo>
                  <a:lnTo>
                    <a:pt x="205" y="503"/>
                  </a:lnTo>
                  <a:close/>
                  <a:moveTo>
                    <a:pt x="708" y="503"/>
                  </a:moveTo>
                  <a:lnTo>
                    <a:pt x="503" y="503"/>
                  </a:lnTo>
                  <a:lnTo>
                    <a:pt x="503" y="709"/>
                  </a:lnTo>
                  <a:lnTo>
                    <a:pt x="708" y="709"/>
                  </a:lnTo>
                  <a:lnTo>
                    <a:pt x="708" y="503"/>
                  </a:lnTo>
                  <a:close/>
                  <a:moveTo>
                    <a:pt x="708" y="0"/>
                  </a:moveTo>
                  <a:lnTo>
                    <a:pt x="503" y="0"/>
                  </a:lnTo>
                  <a:lnTo>
                    <a:pt x="503" y="206"/>
                  </a:lnTo>
                  <a:lnTo>
                    <a:pt x="708" y="206"/>
                  </a:lnTo>
                  <a:lnTo>
                    <a:pt x="708" y="0"/>
                  </a:lnTo>
                  <a:close/>
                  <a:moveTo>
                    <a:pt x="708" y="251"/>
                  </a:moveTo>
                  <a:lnTo>
                    <a:pt x="503" y="251"/>
                  </a:lnTo>
                  <a:lnTo>
                    <a:pt x="503" y="456"/>
                  </a:lnTo>
                  <a:lnTo>
                    <a:pt x="708" y="456"/>
                  </a:lnTo>
                  <a:lnTo>
                    <a:pt x="708" y="251"/>
                  </a:lnTo>
                  <a:close/>
                  <a:moveTo>
                    <a:pt x="455" y="251"/>
                  </a:moveTo>
                  <a:lnTo>
                    <a:pt x="250" y="251"/>
                  </a:lnTo>
                  <a:lnTo>
                    <a:pt x="250" y="456"/>
                  </a:lnTo>
                  <a:lnTo>
                    <a:pt x="455" y="456"/>
                  </a:lnTo>
                  <a:lnTo>
                    <a:pt x="455" y="251"/>
                  </a:lnTo>
                  <a:close/>
                  <a:moveTo>
                    <a:pt x="455" y="503"/>
                  </a:moveTo>
                  <a:lnTo>
                    <a:pt x="250" y="503"/>
                  </a:lnTo>
                  <a:lnTo>
                    <a:pt x="250" y="709"/>
                  </a:lnTo>
                  <a:lnTo>
                    <a:pt x="455" y="709"/>
                  </a:lnTo>
                  <a:lnTo>
                    <a:pt x="455" y="50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0" tIns="41137" rIns="82272" bIns="41137" numCol="1" anchor="t" anchorCtr="0" compatLnSpc="1">
              <a:prstTxWarp prst="textNoShape">
                <a:avLst/>
              </a:prstTxWarp>
            </a:bodyPr>
            <a:lstStyle/>
            <a:p>
              <a:pPr algn="ctr" defTabSz="914001">
                <a:defRPr/>
              </a:pPr>
              <a:endPara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26635" y="3160646"/>
            <a:ext cx="3702219" cy="1678717"/>
            <a:chOff x="4425913" y="3160511"/>
            <a:chExt cx="3703709" cy="1679392"/>
          </a:xfrm>
        </p:grpSpPr>
        <p:sp>
          <p:nvSpPr>
            <p:cNvPr id="168" name="Rectangle 153"/>
            <p:cNvSpPr>
              <a:spLocks noChangeArrowheads="1"/>
            </p:cNvSpPr>
            <p:nvPr/>
          </p:nvSpPr>
          <p:spPr bwMode="auto">
            <a:xfrm>
              <a:off x="4425913" y="3160511"/>
              <a:ext cx="3703709" cy="1679392"/>
            </a:xfrm>
            <a:prstGeom prst="rect">
              <a:avLst/>
            </a:prstGeom>
            <a:solidFill>
              <a:srgbClr val="008272"/>
            </a:solidFill>
            <a:ln>
              <a:noFill/>
            </a:ln>
          </p:spPr>
          <p:txBody>
            <a:bodyPr vert="horz" wrap="square" lIns="1188242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defTabSz="914005">
                <a:lnSpc>
                  <a:spcPct val="90000"/>
                </a:lnSpc>
                <a:spcBef>
                  <a:spcPts val="587"/>
                </a:spcBef>
                <a:spcAft>
                  <a:spcPts val="587"/>
                </a:spcAft>
                <a:defRPr/>
              </a:pPr>
              <a: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Channel 9 </a:t>
              </a:r>
              <a:b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</a:br>
              <a: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Dev Show</a:t>
              </a:r>
            </a:p>
            <a:p>
              <a:pPr defTabSz="914005">
                <a:lnSpc>
                  <a:spcPct val="90000"/>
                </a:lnSpc>
                <a:spcBef>
                  <a:spcPts val="587"/>
                </a:spcBef>
                <a:spcAft>
                  <a:spcPts val="587"/>
                </a:spcAft>
                <a:defRPr/>
              </a:pPr>
              <a:r>
                <a:rPr lang="en-US" sz="1399" dirty="0">
                  <a:solidFill>
                    <a:srgbClr val="FFFFFF"/>
                  </a:solidFill>
                  <a:latin typeface="Segoe UI"/>
                  <a:hlinkClick r:id="rId9"/>
                </a:rPr>
                <a:t>http://aka.ms/O365DevShow</a:t>
              </a:r>
              <a:r>
                <a:rPr lang="en-US" sz="1399" dirty="0">
                  <a:solidFill>
                    <a:srgbClr val="FFFFFF"/>
                  </a:solidFill>
                  <a:latin typeface="Segoe UI"/>
                </a:rPr>
                <a:t> 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0" r="22284" b="14513"/>
            <a:stretch/>
          </p:blipFill>
          <p:spPr>
            <a:xfrm>
              <a:off x="4616146" y="3328808"/>
              <a:ext cx="774394" cy="1366521"/>
            </a:xfrm>
            <a:prstGeom prst="rect">
              <a:avLst/>
            </a:prstGeom>
          </p:spPr>
        </p:pic>
      </p:grpSp>
      <p:sp>
        <p:nvSpPr>
          <p:cNvPr id="561" name="Rectangle 560"/>
          <p:cNvSpPr/>
          <p:nvPr/>
        </p:nvSpPr>
        <p:spPr bwMode="auto">
          <a:xfrm>
            <a:off x="-19408" y="-4542"/>
            <a:ext cx="12476923" cy="12200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06" tIns="89606" rIns="33607" bIns="3360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3676">
              <a:defRPr/>
            </a:pPr>
            <a:endParaRPr lang="en-US" sz="78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4" name="Rectangle 563"/>
          <p:cNvSpPr/>
          <p:nvPr/>
        </p:nvSpPr>
        <p:spPr bwMode="auto">
          <a:xfrm>
            <a:off x="11973701" y="993414"/>
            <a:ext cx="483813" cy="585373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06" tIns="89606" rIns="33607" bIns="3360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3676">
              <a:defRPr/>
            </a:pPr>
            <a:endParaRPr lang="en-US" sz="78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/>
          <a:lstStyle/>
          <a:p>
            <a:r>
              <a:rPr lang="en-US" dirty="0"/>
              <a:t>Engage</a:t>
            </a:r>
          </a:p>
        </p:txBody>
      </p:sp>
      <p:sp>
        <p:nvSpPr>
          <p:cNvPr id="233" name="Rectangle 232"/>
          <p:cNvSpPr/>
          <p:nvPr/>
        </p:nvSpPr>
        <p:spPr bwMode="auto">
          <a:xfrm>
            <a:off x="-19407" y="993414"/>
            <a:ext cx="483813" cy="585373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06" tIns="89606" rIns="33607" bIns="3360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3676">
              <a:defRPr/>
            </a:pPr>
            <a:endParaRPr lang="en-US" sz="78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75951" y="4916033"/>
            <a:ext cx="3780906" cy="1597853"/>
            <a:chOff x="6275951" y="4916033"/>
            <a:chExt cx="3780906" cy="1597853"/>
          </a:xfrm>
        </p:grpSpPr>
        <p:sp>
          <p:nvSpPr>
            <p:cNvPr id="229" name="Rectangle 153"/>
            <p:cNvSpPr>
              <a:spLocks noChangeArrowheads="1"/>
            </p:cNvSpPr>
            <p:nvPr/>
          </p:nvSpPr>
          <p:spPr bwMode="auto">
            <a:xfrm>
              <a:off x="6275951" y="4916033"/>
              <a:ext cx="3780906" cy="1597853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r>
                <a:rPr lang="en-US" sz="3198" b="1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Light"/>
                </a:rPr>
                <a:t>Snack Demos</a:t>
              </a:r>
            </a:p>
            <a:p>
              <a:pPr defTabSz="914005">
                <a:defRPr/>
              </a:pPr>
              <a:endParaRPr lang="en-US" sz="3198" b="1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endParaRPr lang="en-US" sz="800" u="sng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914005">
                <a:defRPr/>
              </a:pPr>
              <a:r>
                <a:rPr lang="en-US" sz="1400" u="sng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http://aka.ms/o365DevSnackDemos 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3" t="22006" r="6690" b="17389"/>
            <a:stretch/>
          </p:blipFill>
          <p:spPr>
            <a:xfrm>
              <a:off x="7554280" y="5480182"/>
              <a:ext cx="1224250" cy="516724"/>
            </a:xfrm>
            <a:prstGeom prst="rect">
              <a:avLst/>
            </a:prstGeom>
          </p:spPr>
        </p:pic>
      </p:grpSp>
      <p:sp>
        <p:nvSpPr>
          <p:cNvPr id="562" name="Rectangle 561"/>
          <p:cNvSpPr/>
          <p:nvPr/>
        </p:nvSpPr>
        <p:spPr bwMode="auto">
          <a:xfrm>
            <a:off x="-19408" y="6400800"/>
            <a:ext cx="12476923" cy="67279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06" tIns="89606" rIns="33607" bIns="3360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3676">
              <a:defRPr/>
            </a:pPr>
            <a:endParaRPr lang="en-US" sz="78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2" name="Freeform 211"/>
          <p:cNvSpPr>
            <a:spLocks noChangeAspect="1" noEditPoints="1"/>
          </p:cNvSpPr>
          <p:nvPr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01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5572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324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vision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6063" y="2095501"/>
            <a:ext cx="5897880" cy="4241799"/>
            <a:chOff x="246063" y="2095501"/>
            <a:chExt cx="5897880" cy="4241799"/>
          </a:xfrm>
        </p:grpSpPr>
        <p:sp>
          <p:nvSpPr>
            <p:cNvPr id="451" name="Rectangle 450"/>
            <p:cNvSpPr/>
            <p:nvPr/>
          </p:nvSpPr>
          <p:spPr bwMode="auto">
            <a:xfrm>
              <a:off x="246063" y="2095501"/>
              <a:ext cx="5897880" cy="4241799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75" name="Group 174"/>
            <p:cNvGrpSpPr/>
            <p:nvPr/>
          </p:nvGrpSpPr>
          <p:grpSpPr>
            <a:xfrm>
              <a:off x="662415" y="3240087"/>
              <a:ext cx="5262336" cy="2763865"/>
              <a:chOff x="540178" y="2851546"/>
              <a:chExt cx="5262336" cy="2763865"/>
            </a:xfrm>
          </p:grpSpPr>
          <p:sp>
            <p:nvSpPr>
              <p:cNvPr id="17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855747" y="3586644"/>
                <a:ext cx="2539411" cy="20287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" name="Rounded Rectangle 176"/>
              <p:cNvSpPr/>
              <p:nvPr/>
            </p:nvSpPr>
            <p:spPr bwMode="auto">
              <a:xfrm rot="5400000">
                <a:off x="4210932" y="4023829"/>
                <a:ext cx="1889570" cy="1293594"/>
              </a:xfrm>
              <a:prstGeom prst="roundRect">
                <a:avLst>
                  <a:gd name="adj" fmla="val 5986"/>
                </a:avLst>
              </a:prstGeom>
              <a:solidFill>
                <a:srgbClr val="33333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8" name="Rounded Rectangle 177"/>
              <p:cNvSpPr/>
              <p:nvPr/>
            </p:nvSpPr>
            <p:spPr bwMode="auto">
              <a:xfrm rot="5400000">
                <a:off x="4342251" y="4075857"/>
                <a:ext cx="1626931" cy="1133942"/>
              </a:xfrm>
              <a:prstGeom prst="roundRect">
                <a:avLst>
                  <a:gd name="adj" fmla="val 3643"/>
                </a:avLst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 bwMode="auto">
              <a:xfrm rot="5400000">
                <a:off x="5117455" y="5486583"/>
                <a:ext cx="76525" cy="76525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4649298" y="4092508"/>
                <a:ext cx="1025503" cy="1287474"/>
              </a:xfrm>
              <a:prstGeom prst="rect">
                <a:avLst/>
              </a:prstGeom>
              <a:noFill/>
              <a:ln w="22225">
                <a:solidFill>
                  <a:srgbClr val="A32B01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324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4649298" y="3911598"/>
                <a:ext cx="1025503" cy="199389"/>
              </a:xfrm>
              <a:prstGeom prst="rect">
                <a:avLst/>
              </a:prstGeom>
              <a:noFill/>
              <a:ln w="22225">
                <a:solidFill>
                  <a:srgbClr val="A32B01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324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>
                <a:off x="4731651" y="4390496"/>
                <a:ext cx="462328" cy="0"/>
              </a:xfrm>
              <a:prstGeom prst="line">
                <a:avLst/>
              </a:prstGeom>
              <a:ln w="28575">
                <a:solidFill>
                  <a:srgbClr val="A32B0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4731651" y="4494102"/>
                <a:ext cx="462328" cy="0"/>
              </a:xfrm>
              <a:prstGeom prst="line">
                <a:avLst/>
              </a:prstGeom>
              <a:ln w="28575">
                <a:solidFill>
                  <a:srgbClr val="A32B0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4731651" y="4597709"/>
                <a:ext cx="873640" cy="0"/>
              </a:xfrm>
              <a:prstGeom prst="line">
                <a:avLst/>
              </a:prstGeom>
              <a:ln w="28575">
                <a:solidFill>
                  <a:srgbClr val="A32B0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4731651" y="4701315"/>
                <a:ext cx="873640" cy="0"/>
              </a:xfrm>
              <a:prstGeom prst="line">
                <a:avLst/>
              </a:prstGeom>
              <a:ln w="28575">
                <a:solidFill>
                  <a:srgbClr val="A32B0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4731651" y="4908528"/>
                <a:ext cx="873640" cy="0"/>
              </a:xfrm>
              <a:prstGeom prst="line">
                <a:avLst/>
              </a:prstGeom>
              <a:ln w="28575">
                <a:solidFill>
                  <a:srgbClr val="A32B0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4731651" y="4804922"/>
                <a:ext cx="873640" cy="0"/>
              </a:xfrm>
              <a:prstGeom prst="line">
                <a:avLst/>
              </a:prstGeom>
              <a:ln w="28575">
                <a:solidFill>
                  <a:srgbClr val="A32B0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4731651" y="5012137"/>
                <a:ext cx="873640" cy="0"/>
              </a:xfrm>
              <a:prstGeom prst="line">
                <a:avLst/>
              </a:prstGeom>
              <a:ln w="28575">
                <a:solidFill>
                  <a:srgbClr val="A32B0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Freeform 12"/>
              <p:cNvSpPr>
                <a:spLocks noEditPoints="1"/>
              </p:cNvSpPr>
              <p:nvPr/>
            </p:nvSpPr>
            <p:spPr bwMode="auto">
              <a:xfrm>
                <a:off x="5297283" y="4189760"/>
                <a:ext cx="333312" cy="325365"/>
              </a:xfrm>
              <a:custGeom>
                <a:avLst/>
                <a:gdLst>
                  <a:gd name="T0" fmla="*/ 731 w 1609"/>
                  <a:gd name="T1" fmla="*/ 843 h 1572"/>
                  <a:gd name="T2" fmla="*/ 1444 w 1609"/>
                  <a:gd name="T3" fmla="*/ 843 h 1572"/>
                  <a:gd name="T4" fmla="*/ 731 w 1609"/>
                  <a:gd name="T5" fmla="*/ 1572 h 1572"/>
                  <a:gd name="T6" fmla="*/ 0 w 1609"/>
                  <a:gd name="T7" fmla="*/ 843 h 1572"/>
                  <a:gd name="T8" fmla="*/ 731 w 1609"/>
                  <a:gd name="T9" fmla="*/ 132 h 1572"/>
                  <a:gd name="T10" fmla="*/ 731 w 1609"/>
                  <a:gd name="T11" fmla="*/ 843 h 1572"/>
                  <a:gd name="T12" fmla="*/ 731 w 1609"/>
                  <a:gd name="T13" fmla="*/ 843 h 1572"/>
                  <a:gd name="T14" fmla="*/ 898 w 1609"/>
                  <a:gd name="T15" fmla="*/ 734 h 1572"/>
                  <a:gd name="T16" fmla="*/ 1609 w 1609"/>
                  <a:gd name="T17" fmla="*/ 734 h 1572"/>
                  <a:gd name="T18" fmla="*/ 898 w 1609"/>
                  <a:gd name="T19" fmla="*/ 0 h 1572"/>
                  <a:gd name="T20" fmla="*/ 898 w 1609"/>
                  <a:gd name="T21" fmla="*/ 734 h 1572"/>
                  <a:gd name="T22" fmla="*/ 898 w 1609"/>
                  <a:gd name="T23" fmla="*/ 734 h 1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09" h="1572">
                    <a:moveTo>
                      <a:pt x="731" y="843"/>
                    </a:moveTo>
                    <a:cubicBezTo>
                      <a:pt x="1444" y="843"/>
                      <a:pt x="1444" y="843"/>
                      <a:pt x="1444" y="843"/>
                    </a:cubicBezTo>
                    <a:cubicBezTo>
                      <a:pt x="1444" y="1244"/>
                      <a:pt x="1115" y="1572"/>
                      <a:pt x="731" y="1572"/>
                    </a:cubicBezTo>
                    <a:cubicBezTo>
                      <a:pt x="329" y="1572"/>
                      <a:pt x="0" y="1244"/>
                      <a:pt x="0" y="843"/>
                    </a:cubicBezTo>
                    <a:cubicBezTo>
                      <a:pt x="0" y="460"/>
                      <a:pt x="329" y="132"/>
                      <a:pt x="731" y="132"/>
                    </a:cubicBezTo>
                    <a:cubicBezTo>
                      <a:pt x="731" y="843"/>
                      <a:pt x="731" y="843"/>
                      <a:pt x="731" y="843"/>
                    </a:cubicBezTo>
                    <a:cubicBezTo>
                      <a:pt x="731" y="843"/>
                      <a:pt x="731" y="843"/>
                      <a:pt x="731" y="843"/>
                    </a:cubicBezTo>
                    <a:close/>
                    <a:moveTo>
                      <a:pt x="898" y="734"/>
                    </a:moveTo>
                    <a:cubicBezTo>
                      <a:pt x="1609" y="734"/>
                      <a:pt x="1609" y="734"/>
                      <a:pt x="1609" y="734"/>
                    </a:cubicBezTo>
                    <a:cubicBezTo>
                      <a:pt x="1609" y="331"/>
                      <a:pt x="1281" y="0"/>
                      <a:pt x="898" y="0"/>
                    </a:cubicBezTo>
                    <a:cubicBezTo>
                      <a:pt x="898" y="734"/>
                      <a:pt x="898" y="734"/>
                      <a:pt x="898" y="734"/>
                    </a:cubicBezTo>
                    <a:cubicBezTo>
                      <a:pt x="898" y="734"/>
                      <a:pt x="898" y="734"/>
                      <a:pt x="898" y="734"/>
                    </a:cubicBezTo>
                    <a:close/>
                  </a:path>
                </a:pathLst>
              </a:custGeom>
              <a:solidFill>
                <a:srgbClr val="A32B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" name="Freeform 5"/>
              <p:cNvSpPr>
                <a:spLocks/>
              </p:cNvSpPr>
              <p:nvPr/>
            </p:nvSpPr>
            <p:spPr bwMode="auto">
              <a:xfrm>
                <a:off x="1787391" y="5363155"/>
                <a:ext cx="1714098" cy="195853"/>
              </a:xfrm>
              <a:custGeom>
                <a:avLst/>
                <a:gdLst>
                  <a:gd name="T0" fmla="*/ 999 w 1094"/>
                  <a:gd name="T1" fmla="*/ 0 h 125"/>
                  <a:gd name="T2" fmla="*/ 76 w 1094"/>
                  <a:gd name="T3" fmla="*/ 0 h 125"/>
                  <a:gd name="T4" fmla="*/ 0 w 1094"/>
                  <a:gd name="T5" fmla="*/ 125 h 125"/>
                  <a:gd name="T6" fmla="*/ 1094 w 1094"/>
                  <a:gd name="T7" fmla="*/ 125 h 125"/>
                  <a:gd name="T8" fmla="*/ 999 w 1094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25">
                    <a:moveTo>
                      <a:pt x="999" y="0"/>
                    </a:moveTo>
                    <a:lnTo>
                      <a:pt x="76" y="0"/>
                    </a:lnTo>
                    <a:lnTo>
                      <a:pt x="0" y="125"/>
                    </a:lnTo>
                    <a:lnTo>
                      <a:pt x="1094" y="125"/>
                    </a:lnTo>
                    <a:lnTo>
                      <a:pt x="999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" name="Rectangle 6"/>
              <p:cNvSpPr>
                <a:spLocks noChangeArrowheads="1"/>
              </p:cNvSpPr>
              <p:nvPr/>
            </p:nvSpPr>
            <p:spPr bwMode="auto">
              <a:xfrm>
                <a:off x="1787391" y="5559005"/>
                <a:ext cx="1714098" cy="56406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" name="Freeform 7"/>
              <p:cNvSpPr>
                <a:spLocks/>
              </p:cNvSpPr>
              <p:nvPr/>
            </p:nvSpPr>
            <p:spPr bwMode="auto">
              <a:xfrm>
                <a:off x="919374" y="2851546"/>
                <a:ext cx="3462665" cy="2065065"/>
              </a:xfrm>
              <a:custGeom>
                <a:avLst/>
                <a:gdLst>
                  <a:gd name="T0" fmla="*/ 1042 w 1042"/>
                  <a:gd name="T1" fmla="*/ 587 h 621"/>
                  <a:gd name="T2" fmla="*/ 1008 w 1042"/>
                  <a:gd name="T3" fmla="*/ 621 h 621"/>
                  <a:gd name="T4" fmla="*/ 34 w 1042"/>
                  <a:gd name="T5" fmla="*/ 621 h 621"/>
                  <a:gd name="T6" fmla="*/ 0 w 1042"/>
                  <a:gd name="T7" fmla="*/ 587 h 621"/>
                  <a:gd name="T8" fmla="*/ 0 w 1042"/>
                  <a:gd name="T9" fmla="*/ 34 h 621"/>
                  <a:gd name="T10" fmla="*/ 34 w 1042"/>
                  <a:gd name="T11" fmla="*/ 0 h 621"/>
                  <a:gd name="T12" fmla="*/ 1008 w 1042"/>
                  <a:gd name="T13" fmla="*/ 0 h 621"/>
                  <a:gd name="T14" fmla="*/ 1042 w 1042"/>
                  <a:gd name="T15" fmla="*/ 34 h 621"/>
                  <a:gd name="T16" fmla="*/ 1042 w 1042"/>
                  <a:gd name="T17" fmla="*/ 587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2" h="621">
                    <a:moveTo>
                      <a:pt x="1042" y="587"/>
                    </a:moveTo>
                    <a:cubicBezTo>
                      <a:pt x="1042" y="606"/>
                      <a:pt x="1027" y="621"/>
                      <a:pt x="1008" y="621"/>
                    </a:cubicBezTo>
                    <a:cubicBezTo>
                      <a:pt x="34" y="621"/>
                      <a:pt x="34" y="621"/>
                      <a:pt x="34" y="621"/>
                    </a:cubicBezTo>
                    <a:cubicBezTo>
                      <a:pt x="15" y="621"/>
                      <a:pt x="0" y="606"/>
                      <a:pt x="0" y="58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1008" y="0"/>
                      <a:pt x="1008" y="0"/>
                      <a:pt x="1008" y="0"/>
                    </a:cubicBezTo>
                    <a:cubicBezTo>
                      <a:pt x="1027" y="0"/>
                      <a:pt x="1042" y="15"/>
                      <a:pt x="1042" y="34"/>
                    </a:cubicBezTo>
                    <a:lnTo>
                      <a:pt x="1042" y="58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" name="Freeform 8"/>
              <p:cNvSpPr>
                <a:spLocks/>
              </p:cNvSpPr>
              <p:nvPr/>
            </p:nvSpPr>
            <p:spPr bwMode="auto">
              <a:xfrm>
                <a:off x="2415685" y="4910344"/>
                <a:ext cx="444976" cy="542119"/>
              </a:xfrm>
              <a:custGeom>
                <a:avLst/>
                <a:gdLst>
                  <a:gd name="T0" fmla="*/ 94 w 134"/>
                  <a:gd name="T1" fmla="*/ 0 h 163"/>
                  <a:gd name="T2" fmla="*/ 99 w 134"/>
                  <a:gd name="T3" fmla="*/ 17 h 163"/>
                  <a:gd name="T4" fmla="*/ 67 w 134"/>
                  <a:gd name="T5" fmla="*/ 49 h 163"/>
                  <a:gd name="T6" fmla="*/ 35 w 134"/>
                  <a:gd name="T7" fmla="*/ 17 h 163"/>
                  <a:gd name="T8" fmla="*/ 40 w 134"/>
                  <a:gd name="T9" fmla="*/ 0 h 163"/>
                  <a:gd name="T10" fmla="*/ 0 w 134"/>
                  <a:gd name="T11" fmla="*/ 0 h 163"/>
                  <a:gd name="T12" fmla="*/ 0 w 134"/>
                  <a:gd name="T13" fmla="*/ 163 h 163"/>
                  <a:gd name="T14" fmla="*/ 134 w 134"/>
                  <a:gd name="T15" fmla="*/ 163 h 163"/>
                  <a:gd name="T16" fmla="*/ 134 w 134"/>
                  <a:gd name="T17" fmla="*/ 0 h 163"/>
                  <a:gd name="T18" fmla="*/ 94 w 134"/>
                  <a:gd name="T1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4" h="163">
                    <a:moveTo>
                      <a:pt x="94" y="0"/>
                    </a:moveTo>
                    <a:cubicBezTo>
                      <a:pt x="97" y="5"/>
                      <a:pt x="99" y="11"/>
                      <a:pt x="99" y="17"/>
                    </a:cubicBezTo>
                    <a:cubicBezTo>
                      <a:pt x="99" y="35"/>
                      <a:pt x="84" y="49"/>
                      <a:pt x="67" y="49"/>
                    </a:cubicBezTo>
                    <a:cubicBezTo>
                      <a:pt x="49" y="49"/>
                      <a:pt x="35" y="35"/>
                      <a:pt x="35" y="17"/>
                    </a:cubicBezTo>
                    <a:cubicBezTo>
                      <a:pt x="35" y="11"/>
                      <a:pt x="37" y="5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134" y="163"/>
                      <a:pt x="134" y="163"/>
                      <a:pt x="134" y="163"/>
                    </a:cubicBezTo>
                    <a:cubicBezTo>
                      <a:pt x="134" y="0"/>
                      <a:pt x="134" y="0"/>
                      <a:pt x="134" y="0"/>
                    </a:cubicBez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" name="Freeform 9"/>
              <p:cNvSpPr>
                <a:spLocks/>
              </p:cNvSpPr>
              <p:nvPr/>
            </p:nvSpPr>
            <p:spPr bwMode="auto">
              <a:xfrm>
                <a:off x="1016516" y="2945555"/>
                <a:ext cx="3255845" cy="1798705"/>
              </a:xfrm>
              <a:custGeom>
                <a:avLst/>
                <a:gdLst>
                  <a:gd name="T0" fmla="*/ 980 w 980"/>
                  <a:gd name="T1" fmla="*/ 527 h 541"/>
                  <a:gd name="T2" fmla="*/ 966 w 980"/>
                  <a:gd name="T3" fmla="*/ 541 h 541"/>
                  <a:gd name="T4" fmla="*/ 14 w 980"/>
                  <a:gd name="T5" fmla="*/ 541 h 541"/>
                  <a:gd name="T6" fmla="*/ 0 w 980"/>
                  <a:gd name="T7" fmla="*/ 527 h 541"/>
                  <a:gd name="T8" fmla="*/ 0 w 980"/>
                  <a:gd name="T9" fmla="*/ 14 h 541"/>
                  <a:gd name="T10" fmla="*/ 14 w 980"/>
                  <a:gd name="T11" fmla="*/ 0 h 541"/>
                  <a:gd name="T12" fmla="*/ 966 w 980"/>
                  <a:gd name="T13" fmla="*/ 0 h 541"/>
                  <a:gd name="T14" fmla="*/ 980 w 980"/>
                  <a:gd name="T15" fmla="*/ 14 h 541"/>
                  <a:gd name="T16" fmla="*/ 980 w 980"/>
                  <a:gd name="T17" fmla="*/ 527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0" h="541">
                    <a:moveTo>
                      <a:pt x="980" y="527"/>
                    </a:moveTo>
                    <a:cubicBezTo>
                      <a:pt x="980" y="535"/>
                      <a:pt x="974" y="541"/>
                      <a:pt x="966" y="541"/>
                    </a:cubicBezTo>
                    <a:cubicBezTo>
                      <a:pt x="14" y="541"/>
                      <a:pt x="14" y="541"/>
                      <a:pt x="14" y="541"/>
                    </a:cubicBezTo>
                    <a:cubicBezTo>
                      <a:pt x="6" y="541"/>
                      <a:pt x="0" y="535"/>
                      <a:pt x="0" y="527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966" y="0"/>
                      <a:pt x="966" y="0"/>
                      <a:pt x="966" y="0"/>
                    </a:cubicBezTo>
                    <a:cubicBezTo>
                      <a:pt x="974" y="0"/>
                      <a:pt x="980" y="6"/>
                      <a:pt x="980" y="14"/>
                    </a:cubicBezTo>
                    <a:lnTo>
                      <a:pt x="980" y="527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" name="Rectangle 14"/>
              <p:cNvSpPr>
                <a:spLocks noChangeArrowheads="1"/>
              </p:cNvSpPr>
              <p:nvPr/>
            </p:nvSpPr>
            <p:spPr bwMode="auto">
              <a:xfrm>
                <a:off x="1108374" y="3051647"/>
                <a:ext cx="3064658" cy="1586528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" name="Freeform 5"/>
              <p:cNvSpPr>
                <a:spLocks noChangeAspect="1" noEditPoints="1"/>
              </p:cNvSpPr>
              <p:nvPr/>
            </p:nvSpPr>
            <p:spPr bwMode="black">
              <a:xfrm>
                <a:off x="1267533" y="3182438"/>
                <a:ext cx="1321583" cy="1325610"/>
              </a:xfrm>
              <a:custGeom>
                <a:avLst/>
                <a:gdLst>
                  <a:gd name="T0" fmla="*/ 367 w 414"/>
                  <a:gd name="T1" fmla="*/ 274 h 415"/>
                  <a:gd name="T2" fmla="*/ 301 w 414"/>
                  <a:gd name="T3" fmla="*/ 189 h 415"/>
                  <a:gd name="T4" fmla="*/ 367 w 414"/>
                  <a:gd name="T5" fmla="*/ 189 h 415"/>
                  <a:gd name="T6" fmla="*/ 301 w 414"/>
                  <a:gd name="T7" fmla="*/ 326 h 415"/>
                  <a:gd name="T8" fmla="*/ 301 w 414"/>
                  <a:gd name="T9" fmla="*/ 293 h 415"/>
                  <a:gd name="T10" fmla="*/ 367 w 414"/>
                  <a:gd name="T11" fmla="*/ 170 h 415"/>
                  <a:gd name="T12" fmla="*/ 301 w 414"/>
                  <a:gd name="T13" fmla="*/ 85 h 415"/>
                  <a:gd name="T14" fmla="*/ 367 w 414"/>
                  <a:gd name="T15" fmla="*/ 85 h 415"/>
                  <a:gd name="T16" fmla="*/ 367 w 414"/>
                  <a:gd name="T17" fmla="*/ 326 h 415"/>
                  <a:gd name="T18" fmla="*/ 301 w 414"/>
                  <a:gd name="T19" fmla="*/ 326 h 415"/>
                  <a:gd name="T20" fmla="*/ 367 w 414"/>
                  <a:gd name="T21" fmla="*/ 241 h 415"/>
                  <a:gd name="T22" fmla="*/ 301 w 414"/>
                  <a:gd name="T23" fmla="*/ 222 h 415"/>
                  <a:gd name="T24" fmla="*/ 301 w 414"/>
                  <a:gd name="T25" fmla="*/ 189 h 415"/>
                  <a:gd name="T26" fmla="*/ 367 w 414"/>
                  <a:gd name="T27" fmla="*/ 170 h 415"/>
                  <a:gd name="T28" fmla="*/ 301 w 414"/>
                  <a:gd name="T29" fmla="*/ 170 h 415"/>
                  <a:gd name="T30" fmla="*/ 367 w 414"/>
                  <a:gd name="T31" fmla="*/ 118 h 415"/>
                  <a:gd name="T32" fmla="*/ 400 w 414"/>
                  <a:gd name="T33" fmla="*/ 42 h 415"/>
                  <a:gd name="T34" fmla="*/ 0 w 414"/>
                  <a:gd name="T35" fmla="*/ 42 h 415"/>
                  <a:gd name="T36" fmla="*/ 245 w 414"/>
                  <a:gd name="T37" fmla="*/ 368 h 415"/>
                  <a:gd name="T38" fmla="*/ 414 w 414"/>
                  <a:gd name="T39" fmla="*/ 56 h 415"/>
                  <a:gd name="T40" fmla="*/ 118 w 414"/>
                  <a:gd name="T41" fmla="*/ 232 h 415"/>
                  <a:gd name="T42" fmla="*/ 117 w 414"/>
                  <a:gd name="T43" fmla="*/ 225 h 415"/>
                  <a:gd name="T44" fmla="*/ 114 w 414"/>
                  <a:gd name="T45" fmla="*/ 224 h 415"/>
                  <a:gd name="T46" fmla="*/ 112 w 414"/>
                  <a:gd name="T47" fmla="*/ 232 h 415"/>
                  <a:gd name="T48" fmla="*/ 98 w 414"/>
                  <a:gd name="T49" fmla="*/ 206 h 415"/>
                  <a:gd name="T50" fmla="*/ 113 w 414"/>
                  <a:gd name="T51" fmla="*/ 176 h 415"/>
                  <a:gd name="T52" fmla="*/ 116 w 414"/>
                  <a:gd name="T53" fmla="*/ 185 h 415"/>
                  <a:gd name="T54" fmla="*/ 118 w 414"/>
                  <a:gd name="T55" fmla="*/ 186 h 415"/>
                  <a:gd name="T56" fmla="*/ 120 w 414"/>
                  <a:gd name="T57" fmla="*/ 176 h 415"/>
                  <a:gd name="T58" fmla="*/ 134 w 414"/>
                  <a:gd name="T59" fmla="*/ 205 h 415"/>
                  <a:gd name="T60" fmla="*/ 400 w 414"/>
                  <a:gd name="T61" fmla="*/ 354 h 415"/>
                  <a:gd name="T62" fmla="*/ 282 w 414"/>
                  <a:gd name="T63" fmla="*/ 326 h 415"/>
                  <a:gd name="T64" fmla="*/ 245 w 414"/>
                  <a:gd name="T65" fmla="*/ 274 h 415"/>
                  <a:gd name="T66" fmla="*/ 245 w 414"/>
                  <a:gd name="T67" fmla="*/ 241 h 415"/>
                  <a:gd name="T68" fmla="*/ 282 w 414"/>
                  <a:gd name="T69" fmla="*/ 189 h 415"/>
                  <a:gd name="T70" fmla="*/ 282 w 414"/>
                  <a:gd name="T71" fmla="*/ 170 h 415"/>
                  <a:gd name="T72" fmla="*/ 245 w 414"/>
                  <a:gd name="T73" fmla="*/ 118 h 415"/>
                  <a:gd name="T74" fmla="*/ 245 w 414"/>
                  <a:gd name="T75" fmla="*/ 85 h 415"/>
                  <a:gd name="T76" fmla="*/ 400 w 414"/>
                  <a:gd name="T77" fmla="*/ 354 h 415"/>
                  <a:gd name="T78" fmla="*/ 301 w 414"/>
                  <a:gd name="T79" fmla="*/ 326 h 415"/>
                  <a:gd name="T80" fmla="*/ 367 w 414"/>
                  <a:gd name="T81" fmla="*/ 241 h 415"/>
                  <a:gd name="T82" fmla="*/ 367 w 414"/>
                  <a:gd name="T83" fmla="*/ 274 h 415"/>
                  <a:gd name="T84" fmla="*/ 301 w 414"/>
                  <a:gd name="T85" fmla="*/ 189 h 415"/>
                  <a:gd name="T86" fmla="*/ 367 w 414"/>
                  <a:gd name="T87" fmla="*/ 189 h 415"/>
                  <a:gd name="T88" fmla="*/ 301 w 414"/>
                  <a:gd name="T89" fmla="*/ 170 h 415"/>
                  <a:gd name="T90" fmla="*/ 367 w 414"/>
                  <a:gd name="T91" fmla="*/ 85 h 415"/>
                  <a:gd name="T92" fmla="*/ 367 w 414"/>
                  <a:gd name="T93" fmla="*/ 118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4" h="415">
                    <a:moveTo>
                      <a:pt x="301" y="241"/>
                    </a:moveTo>
                    <a:cubicBezTo>
                      <a:pt x="301" y="274"/>
                      <a:pt x="301" y="274"/>
                      <a:pt x="301" y="274"/>
                    </a:cubicBezTo>
                    <a:cubicBezTo>
                      <a:pt x="367" y="274"/>
                      <a:pt x="367" y="274"/>
                      <a:pt x="367" y="274"/>
                    </a:cubicBezTo>
                    <a:cubicBezTo>
                      <a:pt x="367" y="241"/>
                      <a:pt x="367" y="241"/>
                      <a:pt x="367" y="241"/>
                    </a:cubicBezTo>
                    <a:lnTo>
                      <a:pt x="301" y="241"/>
                    </a:lnTo>
                    <a:close/>
                    <a:moveTo>
                      <a:pt x="301" y="189"/>
                    </a:moveTo>
                    <a:cubicBezTo>
                      <a:pt x="301" y="222"/>
                      <a:pt x="301" y="222"/>
                      <a:pt x="301" y="222"/>
                    </a:cubicBezTo>
                    <a:cubicBezTo>
                      <a:pt x="367" y="222"/>
                      <a:pt x="367" y="222"/>
                      <a:pt x="367" y="222"/>
                    </a:cubicBezTo>
                    <a:cubicBezTo>
                      <a:pt x="367" y="189"/>
                      <a:pt x="367" y="189"/>
                      <a:pt x="367" y="189"/>
                    </a:cubicBezTo>
                    <a:lnTo>
                      <a:pt x="301" y="189"/>
                    </a:lnTo>
                    <a:close/>
                    <a:moveTo>
                      <a:pt x="301" y="293"/>
                    </a:moveTo>
                    <a:cubicBezTo>
                      <a:pt x="301" y="326"/>
                      <a:pt x="301" y="326"/>
                      <a:pt x="301" y="326"/>
                    </a:cubicBezTo>
                    <a:cubicBezTo>
                      <a:pt x="367" y="326"/>
                      <a:pt x="367" y="326"/>
                      <a:pt x="367" y="326"/>
                    </a:cubicBezTo>
                    <a:cubicBezTo>
                      <a:pt x="367" y="293"/>
                      <a:pt x="367" y="293"/>
                      <a:pt x="367" y="293"/>
                    </a:cubicBezTo>
                    <a:lnTo>
                      <a:pt x="301" y="293"/>
                    </a:lnTo>
                    <a:close/>
                    <a:moveTo>
                      <a:pt x="301" y="137"/>
                    </a:moveTo>
                    <a:cubicBezTo>
                      <a:pt x="301" y="170"/>
                      <a:pt x="301" y="170"/>
                      <a:pt x="301" y="170"/>
                    </a:cubicBezTo>
                    <a:cubicBezTo>
                      <a:pt x="367" y="170"/>
                      <a:pt x="367" y="170"/>
                      <a:pt x="367" y="170"/>
                    </a:cubicBezTo>
                    <a:cubicBezTo>
                      <a:pt x="367" y="137"/>
                      <a:pt x="367" y="137"/>
                      <a:pt x="367" y="137"/>
                    </a:cubicBezTo>
                    <a:lnTo>
                      <a:pt x="301" y="137"/>
                    </a:lnTo>
                    <a:close/>
                    <a:moveTo>
                      <a:pt x="301" y="85"/>
                    </a:moveTo>
                    <a:cubicBezTo>
                      <a:pt x="301" y="118"/>
                      <a:pt x="301" y="118"/>
                      <a:pt x="301" y="118"/>
                    </a:cubicBezTo>
                    <a:cubicBezTo>
                      <a:pt x="367" y="118"/>
                      <a:pt x="367" y="118"/>
                      <a:pt x="367" y="118"/>
                    </a:cubicBezTo>
                    <a:cubicBezTo>
                      <a:pt x="367" y="85"/>
                      <a:pt x="367" y="85"/>
                      <a:pt x="367" y="85"/>
                    </a:cubicBezTo>
                    <a:lnTo>
                      <a:pt x="301" y="85"/>
                    </a:lnTo>
                    <a:close/>
                    <a:moveTo>
                      <a:pt x="301" y="326"/>
                    </a:moveTo>
                    <a:cubicBezTo>
                      <a:pt x="367" y="326"/>
                      <a:pt x="367" y="326"/>
                      <a:pt x="367" y="326"/>
                    </a:cubicBezTo>
                    <a:cubicBezTo>
                      <a:pt x="367" y="293"/>
                      <a:pt x="367" y="293"/>
                      <a:pt x="367" y="293"/>
                    </a:cubicBezTo>
                    <a:cubicBezTo>
                      <a:pt x="301" y="293"/>
                      <a:pt x="301" y="293"/>
                      <a:pt x="301" y="293"/>
                    </a:cubicBezTo>
                    <a:lnTo>
                      <a:pt x="301" y="326"/>
                    </a:lnTo>
                    <a:close/>
                    <a:moveTo>
                      <a:pt x="301" y="274"/>
                    </a:moveTo>
                    <a:cubicBezTo>
                      <a:pt x="367" y="274"/>
                      <a:pt x="367" y="274"/>
                      <a:pt x="367" y="274"/>
                    </a:cubicBezTo>
                    <a:cubicBezTo>
                      <a:pt x="367" y="241"/>
                      <a:pt x="367" y="241"/>
                      <a:pt x="367" y="241"/>
                    </a:cubicBezTo>
                    <a:cubicBezTo>
                      <a:pt x="301" y="241"/>
                      <a:pt x="301" y="241"/>
                      <a:pt x="301" y="241"/>
                    </a:cubicBezTo>
                    <a:lnTo>
                      <a:pt x="301" y="274"/>
                    </a:lnTo>
                    <a:close/>
                    <a:moveTo>
                      <a:pt x="301" y="222"/>
                    </a:moveTo>
                    <a:cubicBezTo>
                      <a:pt x="367" y="222"/>
                      <a:pt x="367" y="222"/>
                      <a:pt x="367" y="222"/>
                    </a:cubicBezTo>
                    <a:cubicBezTo>
                      <a:pt x="367" y="189"/>
                      <a:pt x="367" y="189"/>
                      <a:pt x="367" y="189"/>
                    </a:cubicBezTo>
                    <a:cubicBezTo>
                      <a:pt x="301" y="189"/>
                      <a:pt x="301" y="189"/>
                      <a:pt x="301" y="189"/>
                    </a:cubicBezTo>
                    <a:lnTo>
                      <a:pt x="301" y="222"/>
                    </a:lnTo>
                    <a:close/>
                    <a:moveTo>
                      <a:pt x="301" y="170"/>
                    </a:moveTo>
                    <a:cubicBezTo>
                      <a:pt x="367" y="170"/>
                      <a:pt x="367" y="170"/>
                      <a:pt x="367" y="170"/>
                    </a:cubicBezTo>
                    <a:cubicBezTo>
                      <a:pt x="367" y="137"/>
                      <a:pt x="367" y="137"/>
                      <a:pt x="367" y="137"/>
                    </a:cubicBezTo>
                    <a:cubicBezTo>
                      <a:pt x="301" y="137"/>
                      <a:pt x="301" y="137"/>
                      <a:pt x="301" y="137"/>
                    </a:cubicBezTo>
                    <a:lnTo>
                      <a:pt x="301" y="170"/>
                    </a:lnTo>
                    <a:close/>
                    <a:moveTo>
                      <a:pt x="301" y="85"/>
                    </a:moveTo>
                    <a:cubicBezTo>
                      <a:pt x="301" y="118"/>
                      <a:pt x="301" y="118"/>
                      <a:pt x="301" y="118"/>
                    </a:cubicBezTo>
                    <a:cubicBezTo>
                      <a:pt x="367" y="118"/>
                      <a:pt x="367" y="118"/>
                      <a:pt x="367" y="118"/>
                    </a:cubicBezTo>
                    <a:cubicBezTo>
                      <a:pt x="367" y="85"/>
                      <a:pt x="367" y="85"/>
                      <a:pt x="367" y="85"/>
                    </a:cubicBezTo>
                    <a:lnTo>
                      <a:pt x="301" y="85"/>
                    </a:lnTo>
                    <a:close/>
                    <a:moveTo>
                      <a:pt x="400" y="42"/>
                    </a:moveTo>
                    <a:cubicBezTo>
                      <a:pt x="245" y="42"/>
                      <a:pt x="245" y="42"/>
                      <a:pt x="245" y="42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373"/>
                      <a:pt x="0" y="373"/>
                      <a:pt x="0" y="373"/>
                    </a:cubicBezTo>
                    <a:cubicBezTo>
                      <a:pt x="245" y="415"/>
                      <a:pt x="245" y="415"/>
                      <a:pt x="245" y="415"/>
                    </a:cubicBezTo>
                    <a:cubicBezTo>
                      <a:pt x="245" y="368"/>
                      <a:pt x="245" y="368"/>
                      <a:pt x="245" y="368"/>
                    </a:cubicBezTo>
                    <a:cubicBezTo>
                      <a:pt x="401" y="368"/>
                      <a:pt x="401" y="368"/>
                      <a:pt x="401" y="368"/>
                    </a:cubicBezTo>
                    <a:cubicBezTo>
                      <a:pt x="410" y="368"/>
                      <a:pt x="414" y="362"/>
                      <a:pt x="414" y="354"/>
                    </a:cubicBezTo>
                    <a:cubicBezTo>
                      <a:pt x="414" y="56"/>
                      <a:pt x="414" y="56"/>
                      <a:pt x="414" y="56"/>
                    </a:cubicBezTo>
                    <a:cubicBezTo>
                      <a:pt x="414" y="49"/>
                      <a:pt x="408" y="42"/>
                      <a:pt x="400" y="42"/>
                    </a:cubicBezTo>
                    <a:close/>
                    <a:moveTo>
                      <a:pt x="139" y="282"/>
                    </a:moveTo>
                    <a:cubicBezTo>
                      <a:pt x="118" y="232"/>
                      <a:pt x="118" y="232"/>
                      <a:pt x="118" y="232"/>
                    </a:cubicBezTo>
                    <a:cubicBezTo>
                      <a:pt x="118" y="231"/>
                      <a:pt x="118" y="231"/>
                      <a:pt x="118" y="230"/>
                    </a:cubicBezTo>
                    <a:cubicBezTo>
                      <a:pt x="117" y="230"/>
                      <a:pt x="117" y="229"/>
                      <a:pt x="117" y="229"/>
                    </a:cubicBezTo>
                    <a:cubicBezTo>
                      <a:pt x="117" y="228"/>
                      <a:pt x="117" y="226"/>
                      <a:pt x="117" y="225"/>
                    </a:cubicBezTo>
                    <a:cubicBezTo>
                      <a:pt x="116" y="224"/>
                      <a:pt x="116" y="223"/>
                      <a:pt x="116" y="222"/>
                    </a:cubicBezTo>
                    <a:cubicBezTo>
                      <a:pt x="116" y="222"/>
                      <a:pt x="116" y="222"/>
                      <a:pt x="116" y="222"/>
                    </a:cubicBezTo>
                    <a:cubicBezTo>
                      <a:pt x="116" y="223"/>
                      <a:pt x="114" y="223"/>
                      <a:pt x="114" y="224"/>
                    </a:cubicBezTo>
                    <a:cubicBezTo>
                      <a:pt x="114" y="224"/>
                      <a:pt x="114" y="225"/>
                      <a:pt x="114" y="226"/>
                    </a:cubicBezTo>
                    <a:cubicBezTo>
                      <a:pt x="114" y="228"/>
                      <a:pt x="113" y="228"/>
                      <a:pt x="113" y="229"/>
                    </a:cubicBezTo>
                    <a:cubicBezTo>
                      <a:pt x="113" y="230"/>
                      <a:pt x="113" y="231"/>
                      <a:pt x="112" y="232"/>
                    </a:cubicBezTo>
                    <a:cubicBezTo>
                      <a:pt x="92" y="280"/>
                      <a:pt x="92" y="280"/>
                      <a:pt x="92" y="280"/>
                    </a:cubicBezTo>
                    <a:cubicBezTo>
                      <a:pt x="61" y="277"/>
                      <a:pt x="61" y="277"/>
                      <a:pt x="61" y="277"/>
                    </a:cubicBezTo>
                    <a:cubicBezTo>
                      <a:pt x="98" y="206"/>
                      <a:pt x="98" y="206"/>
                      <a:pt x="98" y="2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95" y="132"/>
                      <a:pt x="95" y="132"/>
                      <a:pt x="95" y="132"/>
                    </a:cubicBezTo>
                    <a:cubicBezTo>
                      <a:pt x="113" y="176"/>
                      <a:pt x="113" y="176"/>
                      <a:pt x="113" y="176"/>
                    </a:cubicBezTo>
                    <a:cubicBezTo>
                      <a:pt x="113" y="177"/>
                      <a:pt x="113" y="178"/>
                      <a:pt x="114" y="179"/>
                    </a:cubicBezTo>
                    <a:cubicBezTo>
                      <a:pt x="114" y="179"/>
                      <a:pt x="114" y="180"/>
                      <a:pt x="114" y="182"/>
                    </a:cubicBezTo>
                    <a:cubicBezTo>
                      <a:pt x="116" y="183"/>
                      <a:pt x="116" y="184"/>
                      <a:pt x="116" y="185"/>
                    </a:cubicBezTo>
                    <a:cubicBezTo>
                      <a:pt x="116" y="186"/>
                      <a:pt x="116" y="187"/>
                      <a:pt x="117" y="189"/>
                    </a:cubicBezTo>
                    <a:cubicBezTo>
                      <a:pt x="117" y="189"/>
                      <a:pt x="117" y="189"/>
                      <a:pt x="117" y="189"/>
                    </a:cubicBezTo>
                    <a:cubicBezTo>
                      <a:pt x="117" y="187"/>
                      <a:pt x="117" y="187"/>
                      <a:pt x="118" y="186"/>
                    </a:cubicBezTo>
                    <a:cubicBezTo>
                      <a:pt x="118" y="185"/>
                      <a:pt x="118" y="184"/>
                      <a:pt x="118" y="183"/>
                    </a:cubicBezTo>
                    <a:cubicBezTo>
                      <a:pt x="118" y="182"/>
                      <a:pt x="119" y="180"/>
                      <a:pt x="119" y="179"/>
                    </a:cubicBezTo>
                    <a:cubicBezTo>
                      <a:pt x="119" y="178"/>
                      <a:pt x="120" y="177"/>
                      <a:pt x="120" y="176"/>
                    </a:cubicBezTo>
                    <a:cubicBezTo>
                      <a:pt x="140" y="130"/>
                      <a:pt x="140" y="130"/>
                      <a:pt x="140" y="130"/>
                    </a:cubicBezTo>
                    <a:cubicBezTo>
                      <a:pt x="172" y="127"/>
                      <a:pt x="172" y="127"/>
                      <a:pt x="172" y="127"/>
                    </a:cubicBezTo>
                    <a:cubicBezTo>
                      <a:pt x="134" y="205"/>
                      <a:pt x="134" y="205"/>
                      <a:pt x="134" y="205"/>
                    </a:cubicBezTo>
                    <a:cubicBezTo>
                      <a:pt x="173" y="284"/>
                      <a:pt x="173" y="284"/>
                      <a:pt x="173" y="284"/>
                    </a:cubicBezTo>
                    <a:lnTo>
                      <a:pt x="139" y="282"/>
                    </a:lnTo>
                    <a:close/>
                    <a:moveTo>
                      <a:pt x="400" y="354"/>
                    </a:moveTo>
                    <a:cubicBezTo>
                      <a:pt x="245" y="354"/>
                      <a:pt x="245" y="354"/>
                      <a:pt x="245" y="354"/>
                    </a:cubicBezTo>
                    <a:cubicBezTo>
                      <a:pt x="245" y="326"/>
                      <a:pt x="245" y="326"/>
                      <a:pt x="245" y="326"/>
                    </a:cubicBezTo>
                    <a:cubicBezTo>
                      <a:pt x="282" y="326"/>
                      <a:pt x="282" y="326"/>
                      <a:pt x="282" y="326"/>
                    </a:cubicBezTo>
                    <a:cubicBezTo>
                      <a:pt x="282" y="293"/>
                      <a:pt x="282" y="293"/>
                      <a:pt x="282" y="293"/>
                    </a:cubicBezTo>
                    <a:cubicBezTo>
                      <a:pt x="245" y="293"/>
                      <a:pt x="245" y="293"/>
                      <a:pt x="245" y="293"/>
                    </a:cubicBezTo>
                    <a:cubicBezTo>
                      <a:pt x="245" y="274"/>
                      <a:pt x="245" y="274"/>
                      <a:pt x="245" y="274"/>
                    </a:cubicBezTo>
                    <a:cubicBezTo>
                      <a:pt x="282" y="274"/>
                      <a:pt x="282" y="274"/>
                      <a:pt x="282" y="274"/>
                    </a:cubicBezTo>
                    <a:cubicBezTo>
                      <a:pt x="282" y="241"/>
                      <a:pt x="282" y="241"/>
                      <a:pt x="282" y="241"/>
                    </a:cubicBezTo>
                    <a:cubicBezTo>
                      <a:pt x="245" y="241"/>
                      <a:pt x="245" y="241"/>
                      <a:pt x="245" y="241"/>
                    </a:cubicBezTo>
                    <a:cubicBezTo>
                      <a:pt x="245" y="222"/>
                      <a:pt x="245" y="222"/>
                      <a:pt x="245" y="222"/>
                    </a:cubicBezTo>
                    <a:cubicBezTo>
                      <a:pt x="282" y="222"/>
                      <a:pt x="282" y="222"/>
                      <a:pt x="282" y="222"/>
                    </a:cubicBezTo>
                    <a:cubicBezTo>
                      <a:pt x="282" y="189"/>
                      <a:pt x="282" y="189"/>
                      <a:pt x="282" y="189"/>
                    </a:cubicBezTo>
                    <a:cubicBezTo>
                      <a:pt x="245" y="189"/>
                      <a:pt x="245" y="189"/>
                      <a:pt x="245" y="189"/>
                    </a:cubicBezTo>
                    <a:cubicBezTo>
                      <a:pt x="245" y="170"/>
                      <a:pt x="245" y="170"/>
                      <a:pt x="245" y="170"/>
                    </a:cubicBezTo>
                    <a:cubicBezTo>
                      <a:pt x="282" y="170"/>
                      <a:pt x="282" y="170"/>
                      <a:pt x="282" y="170"/>
                    </a:cubicBezTo>
                    <a:cubicBezTo>
                      <a:pt x="282" y="137"/>
                      <a:pt x="282" y="137"/>
                      <a:pt x="282" y="137"/>
                    </a:cubicBezTo>
                    <a:cubicBezTo>
                      <a:pt x="245" y="137"/>
                      <a:pt x="245" y="137"/>
                      <a:pt x="245" y="137"/>
                    </a:cubicBezTo>
                    <a:cubicBezTo>
                      <a:pt x="245" y="118"/>
                      <a:pt x="245" y="118"/>
                      <a:pt x="245" y="118"/>
                    </a:cubicBezTo>
                    <a:cubicBezTo>
                      <a:pt x="282" y="118"/>
                      <a:pt x="282" y="118"/>
                      <a:pt x="282" y="118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45" y="85"/>
                      <a:pt x="245" y="85"/>
                      <a:pt x="245" y="85"/>
                    </a:cubicBezTo>
                    <a:cubicBezTo>
                      <a:pt x="245" y="56"/>
                      <a:pt x="245" y="56"/>
                      <a:pt x="245" y="56"/>
                    </a:cubicBezTo>
                    <a:cubicBezTo>
                      <a:pt x="400" y="56"/>
                      <a:pt x="400" y="56"/>
                      <a:pt x="400" y="56"/>
                    </a:cubicBezTo>
                    <a:lnTo>
                      <a:pt x="400" y="354"/>
                    </a:lnTo>
                    <a:close/>
                    <a:moveTo>
                      <a:pt x="367" y="293"/>
                    </a:moveTo>
                    <a:cubicBezTo>
                      <a:pt x="301" y="293"/>
                      <a:pt x="301" y="293"/>
                      <a:pt x="301" y="293"/>
                    </a:cubicBezTo>
                    <a:cubicBezTo>
                      <a:pt x="301" y="326"/>
                      <a:pt x="301" y="326"/>
                      <a:pt x="301" y="326"/>
                    </a:cubicBezTo>
                    <a:cubicBezTo>
                      <a:pt x="367" y="326"/>
                      <a:pt x="367" y="326"/>
                      <a:pt x="367" y="326"/>
                    </a:cubicBezTo>
                    <a:lnTo>
                      <a:pt x="367" y="293"/>
                    </a:lnTo>
                    <a:close/>
                    <a:moveTo>
                      <a:pt x="367" y="241"/>
                    </a:moveTo>
                    <a:cubicBezTo>
                      <a:pt x="301" y="241"/>
                      <a:pt x="301" y="241"/>
                      <a:pt x="301" y="241"/>
                    </a:cubicBezTo>
                    <a:cubicBezTo>
                      <a:pt x="301" y="274"/>
                      <a:pt x="301" y="274"/>
                      <a:pt x="301" y="274"/>
                    </a:cubicBezTo>
                    <a:cubicBezTo>
                      <a:pt x="367" y="274"/>
                      <a:pt x="367" y="274"/>
                      <a:pt x="367" y="274"/>
                    </a:cubicBezTo>
                    <a:lnTo>
                      <a:pt x="367" y="241"/>
                    </a:lnTo>
                    <a:close/>
                    <a:moveTo>
                      <a:pt x="367" y="189"/>
                    </a:moveTo>
                    <a:cubicBezTo>
                      <a:pt x="301" y="189"/>
                      <a:pt x="301" y="189"/>
                      <a:pt x="301" y="189"/>
                    </a:cubicBezTo>
                    <a:cubicBezTo>
                      <a:pt x="301" y="222"/>
                      <a:pt x="301" y="222"/>
                      <a:pt x="301" y="222"/>
                    </a:cubicBezTo>
                    <a:cubicBezTo>
                      <a:pt x="367" y="222"/>
                      <a:pt x="367" y="222"/>
                      <a:pt x="367" y="222"/>
                    </a:cubicBezTo>
                    <a:lnTo>
                      <a:pt x="367" y="189"/>
                    </a:lnTo>
                    <a:close/>
                    <a:moveTo>
                      <a:pt x="367" y="137"/>
                    </a:moveTo>
                    <a:cubicBezTo>
                      <a:pt x="301" y="137"/>
                      <a:pt x="301" y="137"/>
                      <a:pt x="301" y="137"/>
                    </a:cubicBezTo>
                    <a:cubicBezTo>
                      <a:pt x="301" y="170"/>
                      <a:pt x="301" y="170"/>
                      <a:pt x="301" y="170"/>
                    </a:cubicBezTo>
                    <a:cubicBezTo>
                      <a:pt x="367" y="170"/>
                      <a:pt x="367" y="170"/>
                      <a:pt x="367" y="170"/>
                    </a:cubicBezTo>
                    <a:lnTo>
                      <a:pt x="367" y="137"/>
                    </a:lnTo>
                    <a:close/>
                    <a:moveTo>
                      <a:pt x="367" y="85"/>
                    </a:moveTo>
                    <a:cubicBezTo>
                      <a:pt x="301" y="85"/>
                      <a:pt x="301" y="85"/>
                      <a:pt x="301" y="85"/>
                    </a:cubicBezTo>
                    <a:cubicBezTo>
                      <a:pt x="301" y="118"/>
                      <a:pt x="301" y="118"/>
                      <a:pt x="301" y="118"/>
                    </a:cubicBezTo>
                    <a:cubicBezTo>
                      <a:pt x="367" y="118"/>
                      <a:pt x="367" y="118"/>
                      <a:pt x="367" y="118"/>
                    </a:cubicBezTo>
                    <a:lnTo>
                      <a:pt x="367" y="85"/>
                    </a:lnTo>
                    <a:close/>
                  </a:path>
                </a:pathLst>
              </a:custGeom>
              <a:solidFill>
                <a:srgbClr val="164E2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2677674" y="3437617"/>
                <a:ext cx="1376999" cy="948535"/>
              </a:xfrm>
              <a:prstGeom prst="rect">
                <a:avLst/>
              </a:prstGeom>
              <a:solidFill>
                <a:srgbClr val="217346"/>
              </a:solidFill>
              <a:ln w="22225">
                <a:solidFill>
                  <a:srgbClr val="164E2F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324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2677674" y="3304333"/>
                <a:ext cx="1376999" cy="146898"/>
              </a:xfrm>
              <a:prstGeom prst="rect">
                <a:avLst/>
              </a:prstGeom>
              <a:solidFill>
                <a:srgbClr val="217346"/>
              </a:solidFill>
              <a:ln w="22225">
                <a:solidFill>
                  <a:srgbClr val="164E2F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324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99" name="Group 198"/>
              <p:cNvGrpSpPr/>
              <p:nvPr/>
            </p:nvGrpSpPr>
            <p:grpSpPr>
              <a:xfrm>
                <a:off x="2786888" y="3533161"/>
                <a:ext cx="1165218" cy="775768"/>
                <a:chOff x="1536522" y="2097832"/>
                <a:chExt cx="830830" cy="553142"/>
              </a:xfrm>
            </p:grpSpPr>
            <p:sp>
              <p:nvSpPr>
                <p:cNvPr id="264" name="Rectangle 263"/>
                <p:cNvSpPr/>
                <p:nvPr/>
              </p:nvSpPr>
              <p:spPr bwMode="auto">
                <a:xfrm>
                  <a:off x="2244476" y="2097832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5" name="Rectangle 264"/>
                <p:cNvSpPr/>
                <p:nvPr/>
              </p:nvSpPr>
              <p:spPr bwMode="auto">
                <a:xfrm>
                  <a:off x="2244476" y="2195125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6" name="Rectangle 265"/>
                <p:cNvSpPr/>
                <p:nvPr/>
              </p:nvSpPr>
              <p:spPr bwMode="auto">
                <a:xfrm>
                  <a:off x="2244476" y="2292418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 bwMode="auto">
                <a:xfrm>
                  <a:off x="2244476" y="2389711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 bwMode="auto">
                <a:xfrm>
                  <a:off x="2244476" y="2487004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9" name="Rectangle 268"/>
                <p:cNvSpPr/>
                <p:nvPr/>
              </p:nvSpPr>
              <p:spPr bwMode="auto">
                <a:xfrm>
                  <a:off x="2244476" y="2584299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0" name="Rectangle 269"/>
                <p:cNvSpPr/>
                <p:nvPr/>
              </p:nvSpPr>
              <p:spPr bwMode="auto">
                <a:xfrm>
                  <a:off x="1890498" y="2097832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1" name="Rectangle 270"/>
                <p:cNvSpPr/>
                <p:nvPr/>
              </p:nvSpPr>
              <p:spPr bwMode="auto">
                <a:xfrm>
                  <a:off x="1890498" y="2195125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2" name="Rectangle 271"/>
                <p:cNvSpPr/>
                <p:nvPr/>
              </p:nvSpPr>
              <p:spPr bwMode="auto">
                <a:xfrm>
                  <a:off x="1890498" y="2292418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3" name="Rectangle 272"/>
                <p:cNvSpPr/>
                <p:nvPr/>
              </p:nvSpPr>
              <p:spPr bwMode="auto">
                <a:xfrm>
                  <a:off x="1890498" y="2389711"/>
                  <a:ext cx="122876" cy="66675"/>
                </a:xfrm>
                <a:prstGeom prst="rect">
                  <a:avLst/>
                </a:prstGeom>
                <a:solidFill>
                  <a:srgbClr val="21734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4" name="Rectangle 273"/>
                <p:cNvSpPr/>
                <p:nvPr/>
              </p:nvSpPr>
              <p:spPr bwMode="auto">
                <a:xfrm>
                  <a:off x="1890498" y="2487004"/>
                  <a:ext cx="122876" cy="66675"/>
                </a:xfrm>
                <a:prstGeom prst="rect">
                  <a:avLst/>
                </a:prstGeom>
                <a:solidFill>
                  <a:srgbClr val="21734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5" name="Rectangle 274"/>
                <p:cNvSpPr/>
                <p:nvPr/>
              </p:nvSpPr>
              <p:spPr bwMode="auto">
                <a:xfrm>
                  <a:off x="1890498" y="2584299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6" name="Rectangle 275"/>
                <p:cNvSpPr/>
                <p:nvPr/>
              </p:nvSpPr>
              <p:spPr bwMode="auto">
                <a:xfrm>
                  <a:off x="2067486" y="2097832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 bwMode="auto">
                <a:xfrm>
                  <a:off x="2067486" y="2195125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 bwMode="auto">
                <a:xfrm>
                  <a:off x="2067486" y="2292418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9" name="Rectangle 278"/>
                <p:cNvSpPr/>
                <p:nvPr/>
              </p:nvSpPr>
              <p:spPr bwMode="auto">
                <a:xfrm>
                  <a:off x="2067486" y="2389711"/>
                  <a:ext cx="122876" cy="66675"/>
                </a:xfrm>
                <a:prstGeom prst="rect">
                  <a:avLst/>
                </a:prstGeom>
                <a:solidFill>
                  <a:srgbClr val="21734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0" name="Rectangle 279"/>
                <p:cNvSpPr/>
                <p:nvPr/>
              </p:nvSpPr>
              <p:spPr bwMode="auto">
                <a:xfrm>
                  <a:off x="2067486" y="2487004"/>
                  <a:ext cx="122876" cy="66675"/>
                </a:xfrm>
                <a:prstGeom prst="rect">
                  <a:avLst/>
                </a:prstGeom>
                <a:solidFill>
                  <a:srgbClr val="21734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1" name="Rectangle 280"/>
                <p:cNvSpPr/>
                <p:nvPr/>
              </p:nvSpPr>
              <p:spPr bwMode="auto">
                <a:xfrm>
                  <a:off x="2067486" y="2584299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1713510" y="2097832"/>
                  <a:ext cx="122876" cy="66675"/>
                </a:xfrm>
                <a:prstGeom prst="rect">
                  <a:avLst/>
                </a:prstGeom>
                <a:solidFill>
                  <a:srgbClr val="21734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4" name="Rectangle 453"/>
                <p:cNvSpPr/>
                <p:nvPr/>
              </p:nvSpPr>
              <p:spPr bwMode="auto">
                <a:xfrm>
                  <a:off x="1713510" y="2195125"/>
                  <a:ext cx="122876" cy="66675"/>
                </a:xfrm>
                <a:prstGeom prst="rect">
                  <a:avLst/>
                </a:prstGeom>
                <a:solidFill>
                  <a:srgbClr val="21734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5" name="Rectangle 454"/>
                <p:cNvSpPr/>
                <p:nvPr/>
              </p:nvSpPr>
              <p:spPr bwMode="auto">
                <a:xfrm>
                  <a:off x="1713510" y="2292418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6" name="Rectangle 455"/>
                <p:cNvSpPr/>
                <p:nvPr/>
              </p:nvSpPr>
              <p:spPr bwMode="auto">
                <a:xfrm>
                  <a:off x="1713510" y="2389711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7" name="Rectangle 456"/>
                <p:cNvSpPr/>
                <p:nvPr/>
              </p:nvSpPr>
              <p:spPr bwMode="auto">
                <a:xfrm>
                  <a:off x="1713510" y="2487004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8" name="Rectangle 457"/>
                <p:cNvSpPr/>
                <p:nvPr/>
              </p:nvSpPr>
              <p:spPr bwMode="auto">
                <a:xfrm>
                  <a:off x="1713510" y="2584299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9" name="Rectangle 458"/>
                <p:cNvSpPr/>
                <p:nvPr/>
              </p:nvSpPr>
              <p:spPr bwMode="auto">
                <a:xfrm>
                  <a:off x="1536522" y="2097832"/>
                  <a:ext cx="122876" cy="66675"/>
                </a:xfrm>
                <a:prstGeom prst="rect">
                  <a:avLst/>
                </a:prstGeom>
                <a:solidFill>
                  <a:srgbClr val="21734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1536522" y="2195125"/>
                  <a:ext cx="122876" cy="66675"/>
                </a:xfrm>
                <a:prstGeom prst="rect">
                  <a:avLst/>
                </a:prstGeom>
                <a:solidFill>
                  <a:srgbClr val="21734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61" name="Rectangle 460"/>
                <p:cNvSpPr/>
                <p:nvPr/>
              </p:nvSpPr>
              <p:spPr bwMode="auto">
                <a:xfrm>
                  <a:off x="1536522" y="2292418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62" name="Rectangle 461"/>
                <p:cNvSpPr/>
                <p:nvPr/>
              </p:nvSpPr>
              <p:spPr bwMode="auto">
                <a:xfrm>
                  <a:off x="1536522" y="2389711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63" name="Rectangle 462"/>
                <p:cNvSpPr/>
                <p:nvPr/>
              </p:nvSpPr>
              <p:spPr bwMode="auto">
                <a:xfrm>
                  <a:off x="1536522" y="2487004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64" name="Rectangle 463"/>
                <p:cNvSpPr/>
                <p:nvPr/>
              </p:nvSpPr>
              <p:spPr bwMode="auto">
                <a:xfrm>
                  <a:off x="1536522" y="2584299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0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2667063" y="4056991"/>
                <a:ext cx="2750769" cy="1558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" name="Rectangle 5"/>
              <p:cNvSpPr>
                <a:spLocks noChangeArrowheads="1"/>
              </p:cNvSpPr>
              <p:nvPr/>
            </p:nvSpPr>
            <p:spPr bwMode="auto">
              <a:xfrm>
                <a:off x="3010125" y="4040256"/>
                <a:ext cx="2098115" cy="144964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" name="Oval 6"/>
              <p:cNvSpPr>
                <a:spLocks noChangeArrowheads="1"/>
              </p:cNvSpPr>
              <p:nvPr/>
            </p:nvSpPr>
            <p:spPr bwMode="auto">
              <a:xfrm>
                <a:off x="4035126" y="4071634"/>
                <a:ext cx="46020" cy="4811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" name="Rectangle 7"/>
              <p:cNvSpPr>
                <a:spLocks noChangeArrowheads="1"/>
              </p:cNvSpPr>
              <p:nvPr/>
            </p:nvSpPr>
            <p:spPr bwMode="auto">
              <a:xfrm>
                <a:off x="3087523" y="4151124"/>
                <a:ext cx="1957961" cy="1273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Freeform 8"/>
              <p:cNvSpPr>
                <a:spLocks/>
              </p:cNvSpPr>
              <p:nvPr/>
            </p:nvSpPr>
            <p:spPr bwMode="auto">
              <a:xfrm>
                <a:off x="2683798" y="5504543"/>
                <a:ext cx="2719391" cy="110868"/>
              </a:xfrm>
              <a:custGeom>
                <a:avLst/>
                <a:gdLst>
                  <a:gd name="T0" fmla="*/ 0 w 175"/>
                  <a:gd name="T1" fmla="*/ 0 h 7"/>
                  <a:gd name="T2" fmla="*/ 0 w 175"/>
                  <a:gd name="T3" fmla="*/ 1 h 7"/>
                  <a:gd name="T4" fmla="*/ 7 w 175"/>
                  <a:gd name="T5" fmla="*/ 7 h 7"/>
                  <a:gd name="T6" fmla="*/ 168 w 175"/>
                  <a:gd name="T7" fmla="*/ 7 h 7"/>
                  <a:gd name="T8" fmla="*/ 175 w 175"/>
                  <a:gd name="T9" fmla="*/ 1 h 7"/>
                  <a:gd name="T10" fmla="*/ 175 w 175"/>
                  <a:gd name="T11" fmla="*/ 0 h 7"/>
                  <a:gd name="T12" fmla="*/ 0 w 17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5" h="7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3" y="7"/>
                      <a:pt x="7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2" y="7"/>
                      <a:pt x="175" y="4"/>
                      <a:pt x="175" y="1"/>
                    </a:cubicBezTo>
                    <a:cubicBezTo>
                      <a:pt x="175" y="0"/>
                      <a:pt x="175" y="0"/>
                      <a:pt x="17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3182309" y="4257010"/>
                <a:ext cx="1768390" cy="1062160"/>
              </a:xfrm>
              <a:prstGeom prst="rect">
                <a:avLst/>
              </a:prstGeom>
              <a:solidFill>
                <a:srgbClr val="2B579A"/>
              </a:solidFill>
              <a:ln w="22225">
                <a:solidFill>
                  <a:srgbClr val="1B375F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324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3753998" y="4257010"/>
                <a:ext cx="1196701" cy="1062160"/>
              </a:xfrm>
              <a:prstGeom prst="rect">
                <a:avLst/>
              </a:prstGeom>
              <a:solidFill>
                <a:srgbClr val="2B579A"/>
              </a:solidFill>
              <a:ln w="22225">
                <a:solidFill>
                  <a:srgbClr val="1B375F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324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207" name="Straight Connector 206"/>
              <p:cNvCxnSpPr/>
              <p:nvPr/>
            </p:nvCxnSpPr>
            <p:spPr>
              <a:xfrm>
                <a:off x="3942100" y="4776050"/>
                <a:ext cx="852417" cy="0"/>
              </a:xfrm>
              <a:prstGeom prst="line">
                <a:avLst/>
              </a:prstGeom>
              <a:noFill/>
              <a:ln w="22225">
                <a:solidFill>
                  <a:srgbClr val="1B375F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3942100" y="4955339"/>
                <a:ext cx="852417" cy="0"/>
              </a:xfrm>
              <a:prstGeom prst="line">
                <a:avLst/>
              </a:prstGeom>
              <a:noFill/>
              <a:ln w="22225">
                <a:solidFill>
                  <a:srgbClr val="1B375F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3942100" y="5134631"/>
                <a:ext cx="852417" cy="0"/>
              </a:xfrm>
              <a:prstGeom prst="line">
                <a:avLst/>
              </a:prstGeom>
              <a:noFill/>
              <a:ln w="22225">
                <a:solidFill>
                  <a:srgbClr val="1B375F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3328334" y="4776049"/>
                <a:ext cx="312105" cy="0"/>
              </a:xfrm>
              <a:prstGeom prst="line">
                <a:avLst/>
              </a:prstGeom>
              <a:noFill/>
              <a:ln w="22225">
                <a:solidFill>
                  <a:srgbClr val="1B375F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3328334" y="4955339"/>
                <a:ext cx="312105" cy="0"/>
              </a:xfrm>
              <a:prstGeom prst="line">
                <a:avLst/>
              </a:prstGeom>
              <a:noFill/>
              <a:ln w="22225">
                <a:solidFill>
                  <a:srgbClr val="1B375F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3328334" y="5134631"/>
                <a:ext cx="312105" cy="0"/>
              </a:xfrm>
              <a:prstGeom prst="line">
                <a:avLst/>
              </a:prstGeom>
              <a:noFill/>
              <a:ln w="22225">
                <a:solidFill>
                  <a:srgbClr val="1B375F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13" name="Freeform 9"/>
              <p:cNvSpPr>
                <a:spLocks noChangeAspect="1" noEditPoints="1"/>
              </p:cNvSpPr>
              <p:nvPr/>
            </p:nvSpPr>
            <p:spPr bwMode="black">
              <a:xfrm>
                <a:off x="3294014" y="4321096"/>
                <a:ext cx="380746" cy="380746"/>
              </a:xfrm>
              <a:custGeom>
                <a:avLst/>
                <a:gdLst>
                  <a:gd name="T0" fmla="*/ 246 w 415"/>
                  <a:gd name="T1" fmla="*/ 99 h 415"/>
                  <a:gd name="T2" fmla="*/ 0 w 415"/>
                  <a:gd name="T3" fmla="*/ 42 h 415"/>
                  <a:gd name="T4" fmla="*/ 246 w 415"/>
                  <a:gd name="T5" fmla="*/ 415 h 415"/>
                  <a:gd name="T6" fmla="*/ 402 w 415"/>
                  <a:gd name="T7" fmla="*/ 321 h 415"/>
                  <a:gd name="T8" fmla="*/ 415 w 415"/>
                  <a:gd name="T9" fmla="*/ 113 h 415"/>
                  <a:gd name="T10" fmla="*/ 179 w 415"/>
                  <a:gd name="T11" fmla="*/ 222 h 415"/>
                  <a:gd name="T12" fmla="*/ 169 w 415"/>
                  <a:gd name="T13" fmla="*/ 251 h 415"/>
                  <a:gd name="T14" fmla="*/ 151 w 415"/>
                  <a:gd name="T15" fmla="*/ 272 h 415"/>
                  <a:gd name="T16" fmla="*/ 128 w 415"/>
                  <a:gd name="T17" fmla="*/ 282 h 415"/>
                  <a:gd name="T18" fmla="*/ 102 w 415"/>
                  <a:gd name="T19" fmla="*/ 281 h 415"/>
                  <a:gd name="T20" fmla="*/ 82 w 415"/>
                  <a:gd name="T21" fmla="*/ 269 h 415"/>
                  <a:gd name="T22" fmla="*/ 66 w 415"/>
                  <a:gd name="T23" fmla="*/ 249 h 415"/>
                  <a:gd name="T24" fmla="*/ 58 w 415"/>
                  <a:gd name="T25" fmla="*/ 223 h 415"/>
                  <a:gd name="T26" fmla="*/ 58 w 415"/>
                  <a:gd name="T27" fmla="*/ 191 h 415"/>
                  <a:gd name="T28" fmla="*/ 65 w 415"/>
                  <a:gd name="T29" fmla="*/ 164 h 415"/>
                  <a:gd name="T30" fmla="*/ 82 w 415"/>
                  <a:gd name="T31" fmla="*/ 141 h 415"/>
                  <a:gd name="T32" fmla="*/ 103 w 415"/>
                  <a:gd name="T33" fmla="*/ 130 h 415"/>
                  <a:gd name="T34" fmla="*/ 130 w 415"/>
                  <a:gd name="T35" fmla="*/ 127 h 415"/>
                  <a:gd name="T36" fmla="*/ 153 w 415"/>
                  <a:gd name="T37" fmla="*/ 137 h 415"/>
                  <a:gd name="T38" fmla="*/ 169 w 415"/>
                  <a:gd name="T39" fmla="*/ 158 h 415"/>
                  <a:gd name="T40" fmla="*/ 179 w 415"/>
                  <a:gd name="T41" fmla="*/ 186 h 415"/>
                  <a:gd name="T42" fmla="*/ 179 w 415"/>
                  <a:gd name="T43" fmla="*/ 222 h 415"/>
                  <a:gd name="T44" fmla="*/ 246 w 415"/>
                  <a:gd name="T45" fmla="*/ 307 h 415"/>
                  <a:gd name="T46" fmla="*/ 292 w 415"/>
                  <a:gd name="T47" fmla="*/ 228 h 415"/>
                  <a:gd name="T48" fmla="*/ 401 w 415"/>
                  <a:gd name="T49" fmla="*/ 140 h 415"/>
                  <a:gd name="T50" fmla="*/ 401 w 415"/>
                  <a:gd name="T51" fmla="*/ 121 h 415"/>
                  <a:gd name="T52" fmla="*/ 298 w 415"/>
                  <a:gd name="T53" fmla="*/ 216 h 415"/>
                  <a:gd name="T54" fmla="*/ 246 w 415"/>
                  <a:gd name="T55" fmla="*/ 113 h 415"/>
                  <a:gd name="T56" fmla="*/ 401 w 415"/>
                  <a:gd name="T57" fmla="*/ 121 h 415"/>
                  <a:gd name="T58" fmla="*/ 143 w 415"/>
                  <a:gd name="T59" fmla="*/ 176 h 415"/>
                  <a:gd name="T60" fmla="*/ 134 w 415"/>
                  <a:gd name="T61" fmla="*/ 163 h 415"/>
                  <a:gd name="T62" fmla="*/ 123 w 415"/>
                  <a:gd name="T63" fmla="*/ 157 h 415"/>
                  <a:gd name="T64" fmla="*/ 109 w 415"/>
                  <a:gd name="T65" fmla="*/ 158 h 415"/>
                  <a:gd name="T66" fmla="*/ 97 w 415"/>
                  <a:gd name="T67" fmla="*/ 165 h 415"/>
                  <a:gd name="T68" fmla="*/ 89 w 415"/>
                  <a:gd name="T69" fmla="*/ 178 h 415"/>
                  <a:gd name="T70" fmla="*/ 85 w 415"/>
                  <a:gd name="T71" fmla="*/ 196 h 415"/>
                  <a:gd name="T72" fmla="*/ 85 w 415"/>
                  <a:gd name="T73" fmla="*/ 216 h 415"/>
                  <a:gd name="T74" fmla="*/ 90 w 415"/>
                  <a:gd name="T75" fmla="*/ 233 h 415"/>
                  <a:gd name="T76" fmla="*/ 98 w 415"/>
                  <a:gd name="T77" fmla="*/ 246 h 415"/>
                  <a:gd name="T78" fmla="*/ 109 w 415"/>
                  <a:gd name="T79" fmla="*/ 252 h 415"/>
                  <a:gd name="T80" fmla="*/ 122 w 415"/>
                  <a:gd name="T81" fmla="*/ 254 h 415"/>
                  <a:gd name="T82" fmla="*/ 134 w 415"/>
                  <a:gd name="T83" fmla="*/ 248 h 415"/>
                  <a:gd name="T84" fmla="*/ 142 w 415"/>
                  <a:gd name="T85" fmla="*/ 236 h 415"/>
                  <a:gd name="T86" fmla="*/ 147 w 415"/>
                  <a:gd name="T87" fmla="*/ 217 h 415"/>
                  <a:gd name="T88" fmla="*/ 147 w 415"/>
                  <a:gd name="T89" fmla="*/ 195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15" h="415">
                    <a:moveTo>
                      <a:pt x="401" y="99"/>
                    </a:moveTo>
                    <a:cubicBezTo>
                      <a:pt x="246" y="99"/>
                      <a:pt x="246" y="99"/>
                      <a:pt x="246" y="99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373"/>
                      <a:pt x="0" y="373"/>
                      <a:pt x="0" y="373"/>
                    </a:cubicBezTo>
                    <a:cubicBezTo>
                      <a:pt x="246" y="415"/>
                      <a:pt x="246" y="415"/>
                      <a:pt x="246" y="415"/>
                    </a:cubicBezTo>
                    <a:cubicBezTo>
                      <a:pt x="246" y="321"/>
                      <a:pt x="246" y="321"/>
                      <a:pt x="246" y="321"/>
                    </a:cubicBezTo>
                    <a:cubicBezTo>
                      <a:pt x="402" y="321"/>
                      <a:pt x="402" y="321"/>
                      <a:pt x="402" y="321"/>
                    </a:cubicBezTo>
                    <a:cubicBezTo>
                      <a:pt x="409" y="321"/>
                      <a:pt x="415" y="314"/>
                      <a:pt x="415" y="307"/>
                    </a:cubicBezTo>
                    <a:cubicBezTo>
                      <a:pt x="415" y="113"/>
                      <a:pt x="415" y="113"/>
                      <a:pt x="415" y="113"/>
                    </a:cubicBezTo>
                    <a:cubicBezTo>
                      <a:pt x="415" y="105"/>
                      <a:pt x="409" y="99"/>
                      <a:pt x="401" y="99"/>
                    </a:cubicBezTo>
                    <a:close/>
                    <a:moveTo>
                      <a:pt x="179" y="222"/>
                    </a:moveTo>
                    <a:cubicBezTo>
                      <a:pt x="177" y="228"/>
                      <a:pt x="176" y="232"/>
                      <a:pt x="175" y="237"/>
                    </a:cubicBezTo>
                    <a:cubicBezTo>
                      <a:pt x="174" y="243"/>
                      <a:pt x="172" y="248"/>
                      <a:pt x="169" y="251"/>
                    </a:cubicBezTo>
                    <a:cubicBezTo>
                      <a:pt x="167" y="256"/>
                      <a:pt x="164" y="259"/>
                      <a:pt x="161" y="263"/>
                    </a:cubicBezTo>
                    <a:cubicBezTo>
                      <a:pt x="157" y="266"/>
                      <a:pt x="155" y="270"/>
                      <a:pt x="151" y="272"/>
                    </a:cubicBezTo>
                    <a:cubicBezTo>
                      <a:pt x="148" y="275"/>
                      <a:pt x="144" y="277"/>
                      <a:pt x="140" y="278"/>
                    </a:cubicBezTo>
                    <a:cubicBezTo>
                      <a:pt x="136" y="281"/>
                      <a:pt x="133" y="282"/>
                      <a:pt x="128" y="282"/>
                    </a:cubicBezTo>
                    <a:cubicBezTo>
                      <a:pt x="124" y="283"/>
                      <a:pt x="120" y="283"/>
                      <a:pt x="115" y="283"/>
                    </a:cubicBezTo>
                    <a:cubicBezTo>
                      <a:pt x="110" y="283"/>
                      <a:pt x="107" y="282"/>
                      <a:pt x="102" y="281"/>
                    </a:cubicBezTo>
                    <a:cubicBezTo>
                      <a:pt x="98" y="279"/>
                      <a:pt x="95" y="278"/>
                      <a:pt x="91" y="276"/>
                    </a:cubicBezTo>
                    <a:cubicBezTo>
                      <a:pt x="88" y="275"/>
                      <a:pt x="84" y="272"/>
                      <a:pt x="82" y="269"/>
                    </a:cubicBezTo>
                    <a:cubicBezTo>
                      <a:pt x="78" y="266"/>
                      <a:pt x="76" y="264"/>
                      <a:pt x="72" y="261"/>
                    </a:cubicBezTo>
                    <a:cubicBezTo>
                      <a:pt x="70" y="257"/>
                      <a:pt x="68" y="252"/>
                      <a:pt x="66" y="249"/>
                    </a:cubicBezTo>
                    <a:cubicBezTo>
                      <a:pt x="64" y="245"/>
                      <a:pt x="62" y="241"/>
                      <a:pt x="61" y="236"/>
                    </a:cubicBezTo>
                    <a:cubicBezTo>
                      <a:pt x="59" y="232"/>
                      <a:pt x="58" y="228"/>
                      <a:pt x="58" y="223"/>
                    </a:cubicBezTo>
                    <a:cubicBezTo>
                      <a:pt x="57" y="217"/>
                      <a:pt x="57" y="212"/>
                      <a:pt x="57" y="207"/>
                    </a:cubicBezTo>
                    <a:cubicBezTo>
                      <a:pt x="57" y="202"/>
                      <a:pt x="57" y="196"/>
                      <a:pt x="58" y="191"/>
                    </a:cubicBezTo>
                    <a:cubicBezTo>
                      <a:pt x="58" y="186"/>
                      <a:pt x="59" y="180"/>
                      <a:pt x="61" y="177"/>
                    </a:cubicBezTo>
                    <a:cubicBezTo>
                      <a:pt x="62" y="172"/>
                      <a:pt x="64" y="167"/>
                      <a:pt x="65" y="164"/>
                    </a:cubicBezTo>
                    <a:cubicBezTo>
                      <a:pt x="68" y="159"/>
                      <a:pt x="70" y="156"/>
                      <a:pt x="72" y="152"/>
                    </a:cubicBezTo>
                    <a:cubicBezTo>
                      <a:pt x="75" y="148"/>
                      <a:pt x="78" y="145"/>
                      <a:pt x="82" y="141"/>
                    </a:cubicBezTo>
                    <a:cubicBezTo>
                      <a:pt x="84" y="139"/>
                      <a:pt x="88" y="137"/>
                      <a:pt x="91" y="134"/>
                    </a:cubicBezTo>
                    <a:cubicBezTo>
                      <a:pt x="95" y="132"/>
                      <a:pt x="99" y="131"/>
                      <a:pt x="103" y="130"/>
                    </a:cubicBezTo>
                    <a:cubicBezTo>
                      <a:pt x="108" y="128"/>
                      <a:pt x="112" y="127"/>
                      <a:pt x="117" y="127"/>
                    </a:cubicBezTo>
                    <a:cubicBezTo>
                      <a:pt x="121" y="127"/>
                      <a:pt x="125" y="127"/>
                      <a:pt x="130" y="127"/>
                    </a:cubicBezTo>
                    <a:cubicBezTo>
                      <a:pt x="134" y="128"/>
                      <a:pt x="137" y="130"/>
                      <a:pt x="142" y="131"/>
                    </a:cubicBezTo>
                    <a:cubicBezTo>
                      <a:pt x="146" y="133"/>
                      <a:pt x="149" y="134"/>
                      <a:pt x="153" y="137"/>
                    </a:cubicBezTo>
                    <a:cubicBezTo>
                      <a:pt x="155" y="140"/>
                      <a:pt x="159" y="143"/>
                      <a:pt x="162" y="146"/>
                    </a:cubicBezTo>
                    <a:cubicBezTo>
                      <a:pt x="164" y="150"/>
                      <a:pt x="167" y="153"/>
                      <a:pt x="169" y="158"/>
                    </a:cubicBezTo>
                    <a:cubicBezTo>
                      <a:pt x="172" y="161"/>
                      <a:pt x="174" y="166"/>
                      <a:pt x="175" y="171"/>
                    </a:cubicBezTo>
                    <a:cubicBezTo>
                      <a:pt x="176" y="176"/>
                      <a:pt x="177" y="182"/>
                      <a:pt x="179" y="186"/>
                    </a:cubicBezTo>
                    <a:cubicBezTo>
                      <a:pt x="180" y="192"/>
                      <a:pt x="180" y="198"/>
                      <a:pt x="180" y="204"/>
                    </a:cubicBezTo>
                    <a:cubicBezTo>
                      <a:pt x="180" y="210"/>
                      <a:pt x="180" y="216"/>
                      <a:pt x="179" y="222"/>
                    </a:cubicBezTo>
                    <a:close/>
                    <a:moveTo>
                      <a:pt x="401" y="307"/>
                    </a:moveTo>
                    <a:cubicBezTo>
                      <a:pt x="246" y="307"/>
                      <a:pt x="246" y="307"/>
                      <a:pt x="246" y="307"/>
                    </a:cubicBezTo>
                    <a:cubicBezTo>
                      <a:pt x="246" y="185"/>
                      <a:pt x="246" y="185"/>
                      <a:pt x="246" y="185"/>
                    </a:cubicBezTo>
                    <a:cubicBezTo>
                      <a:pt x="292" y="228"/>
                      <a:pt x="292" y="228"/>
                      <a:pt x="292" y="228"/>
                    </a:cubicBezTo>
                    <a:cubicBezTo>
                      <a:pt x="297" y="232"/>
                      <a:pt x="303" y="232"/>
                      <a:pt x="306" y="228"/>
                    </a:cubicBezTo>
                    <a:cubicBezTo>
                      <a:pt x="401" y="140"/>
                      <a:pt x="401" y="140"/>
                      <a:pt x="401" y="140"/>
                    </a:cubicBezTo>
                    <a:lnTo>
                      <a:pt x="401" y="307"/>
                    </a:lnTo>
                    <a:close/>
                    <a:moveTo>
                      <a:pt x="401" y="121"/>
                    </a:moveTo>
                    <a:cubicBezTo>
                      <a:pt x="300" y="216"/>
                      <a:pt x="300" y="216"/>
                      <a:pt x="300" y="216"/>
                    </a:cubicBezTo>
                    <a:cubicBezTo>
                      <a:pt x="300" y="217"/>
                      <a:pt x="299" y="217"/>
                      <a:pt x="298" y="216"/>
                    </a:cubicBezTo>
                    <a:cubicBezTo>
                      <a:pt x="246" y="167"/>
                      <a:pt x="246" y="167"/>
                      <a:pt x="246" y="167"/>
                    </a:cubicBezTo>
                    <a:cubicBezTo>
                      <a:pt x="246" y="113"/>
                      <a:pt x="246" y="113"/>
                      <a:pt x="246" y="113"/>
                    </a:cubicBezTo>
                    <a:cubicBezTo>
                      <a:pt x="401" y="113"/>
                      <a:pt x="401" y="113"/>
                      <a:pt x="401" y="113"/>
                    </a:cubicBezTo>
                    <a:lnTo>
                      <a:pt x="401" y="121"/>
                    </a:lnTo>
                    <a:close/>
                    <a:moveTo>
                      <a:pt x="146" y="184"/>
                    </a:moveTo>
                    <a:cubicBezTo>
                      <a:pt x="144" y="182"/>
                      <a:pt x="144" y="178"/>
                      <a:pt x="143" y="176"/>
                    </a:cubicBezTo>
                    <a:cubicBezTo>
                      <a:pt x="142" y="173"/>
                      <a:pt x="141" y="171"/>
                      <a:pt x="138" y="169"/>
                    </a:cubicBezTo>
                    <a:cubicBezTo>
                      <a:pt x="137" y="166"/>
                      <a:pt x="136" y="165"/>
                      <a:pt x="134" y="163"/>
                    </a:cubicBezTo>
                    <a:cubicBezTo>
                      <a:pt x="133" y="161"/>
                      <a:pt x="131" y="160"/>
                      <a:pt x="129" y="159"/>
                    </a:cubicBezTo>
                    <a:cubicBezTo>
                      <a:pt x="127" y="158"/>
                      <a:pt x="125" y="158"/>
                      <a:pt x="123" y="157"/>
                    </a:cubicBezTo>
                    <a:cubicBezTo>
                      <a:pt x="121" y="157"/>
                      <a:pt x="118" y="157"/>
                      <a:pt x="116" y="157"/>
                    </a:cubicBezTo>
                    <a:cubicBezTo>
                      <a:pt x="114" y="157"/>
                      <a:pt x="111" y="157"/>
                      <a:pt x="109" y="158"/>
                    </a:cubicBezTo>
                    <a:cubicBezTo>
                      <a:pt x="107" y="158"/>
                      <a:pt x="104" y="159"/>
                      <a:pt x="103" y="160"/>
                    </a:cubicBezTo>
                    <a:cubicBezTo>
                      <a:pt x="101" y="161"/>
                      <a:pt x="98" y="163"/>
                      <a:pt x="97" y="165"/>
                    </a:cubicBezTo>
                    <a:cubicBezTo>
                      <a:pt x="96" y="166"/>
                      <a:pt x="94" y="169"/>
                      <a:pt x="92" y="171"/>
                    </a:cubicBezTo>
                    <a:cubicBezTo>
                      <a:pt x="91" y="173"/>
                      <a:pt x="90" y="176"/>
                      <a:pt x="89" y="178"/>
                    </a:cubicBezTo>
                    <a:cubicBezTo>
                      <a:pt x="88" y="180"/>
                      <a:pt x="88" y="184"/>
                      <a:pt x="86" y="186"/>
                    </a:cubicBezTo>
                    <a:cubicBezTo>
                      <a:pt x="86" y="189"/>
                      <a:pt x="85" y="192"/>
                      <a:pt x="85" y="196"/>
                    </a:cubicBezTo>
                    <a:cubicBezTo>
                      <a:pt x="85" y="198"/>
                      <a:pt x="84" y="202"/>
                      <a:pt x="84" y="205"/>
                    </a:cubicBezTo>
                    <a:cubicBezTo>
                      <a:pt x="84" y="209"/>
                      <a:pt x="85" y="212"/>
                      <a:pt x="85" y="216"/>
                    </a:cubicBezTo>
                    <a:cubicBezTo>
                      <a:pt x="85" y="219"/>
                      <a:pt x="86" y="223"/>
                      <a:pt x="86" y="225"/>
                    </a:cubicBezTo>
                    <a:cubicBezTo>
                      <a:pt x="88" y="229"/>
                      <a:pt x="89" y="231"/>
                      <a:pt x="90" y="233"/>
                    </a:cubicBezTo>
                    <a:cubicBezTo>
                      <a:pt x="91" y="236"/>
                      <a:pt x="92" y="238"/>
                      <a:pt x="94" y="241"/>
                    </a:cubicBezTo>
                    <a:cubicBezTo>
                      <a:pt x="95" y="243"/>
                      <a:pt x="96" y="244"/>
                      <a:pt x="98" y="246"/>
                    </a:cubicBezTo>
                    <a:cubicBezTo>
                      <a:pt x="99" y="248"/>
                      <a:pt x="102" y="249"/>
                      <a:pt x="103" y="250"/>
                    </a:cubicBezTo>
                    <a:cubicBezTo>
                      <a:pt x="105" y="251"/>
                      <a:pt x="107" y="252"/>
                      <a:pt x="109" y="252"/>
                    </a:cubicBezTo>
                    <a:cubicBezTo>
                      <a:pt x="111" y="254"/>
                      <a:pt x="114" y="254"/>
                      <a:pt x="115" y="254"/>
                    </a:cubicBezTo>
                    <a:cubicBezTo>
                      <a:pt x="117" y="254"/>
                      <a:pt x="120" y="254"/>
                      <a:pt x="122" y="254"/>
                    </a:cubicBezTo>
                    <a:cubicBezTo>
                      <a:pt x="124" y="252"/>
                      <a:pt x="127" y="252"/>
                      <a:pt x="128" y="251"/>
                    </a:cubicBezTo>
                    <a:cubicBezTo>
                      <a:pt x="130" y="250"/>
                      <a:pt x="131" y="249"/>
                      <a:pt x="134" y="248"/>
                    </a:cubicBezTo>
                    <a:cubicBezTo>
                      <a:pt x="135" y="246"/>
                      <a:pt x="137" y="244"/>
                      <a:pt x="138" y="243"/>
                    </a:cubicBezTo>
                    <a:cubicBezTo>
                      <a:pt x="140" y="241"/>
                      <a:pt x="141" y="238"/>
                      <a:pt x="142" y="236"/>
                    </a:cubicBezTo>
                    <a:cubicBezTo>
                      <a:pt x="143" y="232"/>
                      <a:pt x="144" y="230"/>
                      <a:pt x="146" y="226"/>
                    </a:cubicBezTo>
                    <a:cubicBezTo>
                      <a:pt x="147" y="224"/>
                      <a:pt x="147" y="220"/>
                      <a:pt x="147" y="217"/>
                    </a:cubicBezTo>
                    <a:cubicBezTo>
                      <a:pt x="148" y="213"/>
                      <a:pt x="148" y="210"/>
                      <a:pt x="148" y="206"/>
                    </a:cubicBezTo>
                    <a:cubicBezTo>
                      <a:pt x="148" y="202"/>
                      <a:pt x="148" y="198"/>
                      <a:pt x="147" y="195"/>
                    </a:cubicBezTo>
                    <a:cubicBezTo>
                      <a:pt x="147" y="191"/>
                      <a:pt x="147" y="187"/>
                      <a:pt x="146" y="184"/>
                    </a:cubicBezTo>
                    <a:close/>
                  </a:path>
                </a:pathLst>
              </a:custGeom>
              <a:solidFill>
                <a:srgbClr val="1B375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" name="Freeform 10"/>
              <p:cNvSpPr>
                <a:spLocks noChangeAspect="1" noEditPoints="1"/>
              </p:cNvSpPr>
              <p:nvPr/>
            </p:nvSpPr>
            <p:spPr bwMode="auto">
              <a:xfrm>
                <a:off x="1581499" y="4519042"/>
                <a:ext cx="610333" cy="1096369"/>
              </a:xfrm>
              <a:prstGeom prst="roundRect">
                <a:avLst>
                  <a:gd name="adj" fmla="val 3431"/>
                </a:avLst>
              </a:prstGeom>
              <a:solidFill>
                <a:srgbClr val="333333"/>
              </a:solidFill>
              <a:ln>
                <a:noFill/>
              </a:ln>
              <a:extLst/>
            </p:spPr>
            <p:txBody>
              <a:bodyPr vert="horz" wrap="square" lIns="89606" tIns="44803" rIns="89606" bIns="4480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 bwMode="auto">
              <a:xfrm>
                <a:off x="1610385" y="4626798"/>
                <a:ext cx="552561" cy="853054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5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6" name="Round Same Side Corner Rectangle 215"/>
              <p:cNvSpPr/>
              <p:nvPr/>
            </p:nvSpPr>
            <p:spPr bwMode="auto">
              <a:xfrm flipV="1">
                <a:off x="1840210" y="4535287"/>
                <a:ext cx="96570" cy="16095"/>
              </a:xfrm>
              <a:prstGeom prst="round2Same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5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7" name="Oval 216"/>
              <p:cNvSpPr/>
              <p:nvPr/>
            </p:nvSpPr>
            <p:spPr bwMode="auto">
              <a:xfrm>
                <a:off x="2077612" y="4550265"/>
                <a:ext cx="16095" cy="16095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5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8" name="Freeform 13"/>
              <p:cNvSpPr>
                <a:spLocks/>
              </p:cNvSpPr>
              <p:nvPr/>
            </p:nvSpPr>
            <p:spPr bwMode="auto">
              <a:xfrm>
                <a:off x="1885813" y="5520649"/>
                <a:ext cx="28567" cy="25260"/>
              </a:xfrm>
              <a:custGeom>
                <a:avLst/>
                <a:gdLst>
                  <a:gd name="T0" fmla="*/ 0 w 1140"/>
                  <a:gd name="T1" fmla="*/ 1008 h 1008"/>
                  <a:gd name="T2" fmla="*/ 1140 w 1140"/>
                  <a:gd name="T3" fmla="*/ 1008 h 1008"/>
                  <a:gd name="T4" fmla="*/ 1140 w 1140"/>
                  <a:gd name="T5" fmla="*/ 0 h 1008"/>
                  <a:gd name="T6" fmla="*/ 0 w 1140"/>
                  <a:gd name="T7" fmla="*/ 159 h 1008"/>
                  <a:gd name="T8" fmla="*/ 0 w 1140"/>
                  <a:gd name="T9" fmla="*/ 1008 h 1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0" h="1008">
                    <a:moveTo>
                      <a:pt x="0" y="1008"/>
                    </a:moveTo>
                    <a:lnTo>
                      <a:pt x="1140" y="1008"/>
                    </a:lnTo>
                    <a:lnTo>
                      <a:pt x="1140" y="0"/>
                    </a:lnTo>
                    <a:lnTo>
                      <a:pt x="0" y="159"/>
                    </a:lnTo>
                    <a:lnTo>
                      <a:pt x="0" y="1008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" name="Freeform 14"/>
              <p:cNvSpPr>
                <a:spLocks/>
              </p:cNvSpPr>
              <p:nvPr/>
            </p:nvSpPr>
            <p:spPr bwMode="auto">
              <a:xfrm>
                <a:off x="1858950" y="5524758"/>
                <a:ext cx="21877" cy="21150"/>
              </a:xfrm>
              <a:custGeom>
                <a:avLst/>
                <a:gdLst>
                  <a:gd name="T0" fmla="*/ 873 w 873"/>
                  <a:gd name="T1" fmla="*/ 844 h 844"/>
                  <a:gd name="T2" fmla="*/ 873 w 873"/>
                  <a:gd name="T3" fmla="*/ 0 h 844"/>
                  <a:gd name="T4" fmla="*/ 0 w 873"/>
                  <a:gd name="T5" fmla="*/ 123 h 844"/>
                  <a:gd name="T6" fmla="*/ 0 w 873"/>
                  <a:gd name="T7" fmla="*/ 844 h 844"/>
                  <a:gd name="T8" fmla="*/ 873 w 873"/>
                  <a:gd name="T9" fmla="*/ 844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3" h="844">
                    <a:moveTo>
                      <a:pt x="873" y="844"/>
                    </a:moveTo>
                    <a:lnTo>
                      <a:pt x="873" y="0"/>
                    </a:lnTo>
                    <a:lnTo>
                      <a:pt x="0" y="123"/>
                    </a:lnTo>
                    <a:lnTo>
                      <a:pt x="0" y="844"/>
                    </a:lnTo>
                    <a:lnTo>
                      <a:pt x="873" y="844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" name="Freeform 15"/>
              <p:cNvSpPr>
                <a:spLocks/>
              </p:cNvSpPr>
              <p:nvPr/>
            </p:nvSpPr>
            <p:spPr bwMode="auto">
              <a:xfrm>
                <a:off x="1858950" y="5550895"/>
                <a:ext cx="21877" cy="21100"/>
              </a:xfrm>
              <a:custGeom>
                <a:avLst/>
                <a:gdLst>
                  <a:gd name="T0" fmla="*/ 873 w 873"/>
                  <a:gd name="T1" fmla="*/ 0 h 842"/>
                  <a:gd name="T2" fmla="*/ 0 w 873"/>
                  <a:gd name="T3" fmla="*/ 0 h 842"/>
                  <a:gd name="T4" fmla="*/ 0 w 873"/>
                  <a:gd name="T5" fmla="*/ 721 h 842"/>
                  <a:gd name="T6" fmla="*/ 873 w 873"/>
                  <a:gd name="T7" fmla="*/ 842 h 842"/>
                  <a:gd name="T8" fmla="*/ 873 w 873"/>
                  <a:gd name="T9" fmla="*/ 0 h 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3" h="842">
                    <a:moveTo>
                      <a:pt x="873" y="0"/>
                    </a:moveTo>
                    <a:lnTo>
                      <a:pt x="0" y="0"/>
                    </a:lnTo>
                    <a:lnTo>
                      <a:pt x="0" y="721"/>
                    </a:lnTo>
                    <a:lnTo>
                      <a:pt x="873" y="842"/>
                    </a:lnTo>
                    <a:lnTo>
                      <a:pt x="873" y="0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" name="Freeform 16"/>
              <p:cNvSpPr>
                <a:spLocks/>
              </p:cNvSpPr>
              <p:nvPr/>
            </p:nvSpPr>
            <p:spPr bwMode="auto">
              <a:xfrm>
                <a:off x="1885813" y="5550895"/>
                <a:ext cx="28567" cy="25184"/>
              </a:xfrm>
              <a:custGeom>
                <a:avLst/>
                <a:gdLst>
                  <a:gd name="T0" fmla="*/ 0 w 1140"/>
                  <a:gd name="T1" fmla="*/ 0 h 1005"/>
                  <a:gd name="T2" fmla="*/ 0 w 1140"/>
                  <a:gd name="T3" fmla="*/ 847 h 1005"/>
                  <a:gd name="T4" fmla="*/ 1140 w 1140"/>
                  <a:gd name="T5" fmla="*/ 1005 h 1005"/>
                  <a:gd name="T6" fmla="*/ 1140 w 1140"/>
                  <a:gd name="T7" fmla="*/ 0 h 1005"/>
                  <a:gd name="T8" fmla="*/ 0 w 1140"/>
                  <a:gd name="T9" fmla="*/ 0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0" h="1005">
                    <a:moveTo>
                      <a:pt x="0" y="0"/>
                    </a:moveTo>
                    <a:lnTo>
                      <a:pt x="0" y="847"/>
                    </a:lnTo>
                    <a:lnTo>
                      <a:pt x="1140" y="1005"/>
                    </a:lnTo>
                    <a:lnTo>
                      <a:pt x="11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" name="Freeform 20"/>
              <p:cNvSpPr>
                <a:spLocks noEditPoints="1"/>
              </p:cNvSpPr>
              <p:nvPr/>
            </p:nvSpPr>
            <p:spPr bwMode="auto">
              <a:xfrm>
                <a:off x="2085660" y="5524861"/>
                <a:ext cx="45619" cy="47133"/>
              </a:xfrm>
              <a:custGeom>
                <a:avLst/>
                <a:gdLst>
                  <a:gd name="T0" fmla="*/ 41 w 1845"/>
                  <a:gd name="T1" fmla="*/ 1632 h 1907"/>
                  <a:gd name="T2" fmla="*/ 552 w 1845"/>
                  <a:gd name="T3" fmla="*/ 1102 h 1907"/>
                  <a:gd name="T4" fmla="*/ 430 w 1845"/>
                  <a:gd name="T5" fmla="*/ 709 h 1907"/>
                  <a:gd name="T6" fmla="*/ 1135 w 1845"/>
                  <a:gd name="T7" fmla="*/ 0 h 1907"/>
                  <a:gd name="T8" fmla="*/ 1845 w 1845"/>
                  <a:gd name="T9" fmla="*/ 709 h 1907"/>
                  <a:gd name="T10" fmla="*/ 1135 w 1845"/>
                  <a:gd name="T11" fmla="*/ 1413 h 1907"/>
                  <a:gd name="T12" fmla="*/ 796 w 1845"/>
                  <a:gd name="T13" fmla="*/ 1326 h 1907"/>
                  <a:gd name="T14" fmla="*/ 281 w 1845"/>
                  <a:gd name="T15" fmla="*/ 1862 h 1907"/>
                  <a:gd name="T16" fmla="*/ 124 w 1845"/>
                  <a:gd name="T17" fmla="*/ 1865 h 1907"/>
                  <a:gd name="T18" fmla="*/ 45 w 1845"/>
                  <a:gd name="T19" fmla="*/ 1789 h 1907"/>
                  <a:gd name="T20" fmla="*/ 41 w 1845"/>
                  <a:gd name="T21" fmla="*/ 1632 h 1907"/>
                  <a:gd name="T22" fmla="*/ 1135 w 1845"/>
                  <a:gd name="T23" fmla="*/ 1195 h 1907"/>
                  <a:gd name="T24" fmla="*/ 1625 w 1845"/>
                  <a:gd name="T25" fmla="*/ 709 h 1907"/>
                  <a:gd name="T26" fmla="*/ 1135 w 1845"/>
                  <a:gd name="T27" fmla="*/ 222 h 1907"/>
                  <a:gd name="T28" fmla="*/ 648 w 1845"/>
                  <a:gd name="T29" fmla="*/ 709 h 1907"/>
                  <a:gd name="T30" fmla="*/ 1135 w 1845"/>
                  <a:gd name="T31" fmla="*/ 1195 h 1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45" h="1907">
                    <a:moveTo>
                      <a:pt x="41" y="1632"/>
                    </a:moveTo>
                    <a:cubicBezTo>
                      <a:pt x="552" y="1102"/>
                      <a:pt x="552" y="1102"/>
                      <a:pt x="552" y="1102"/>
                    </a:cubicBezTo>
                    <a:cubicBezTo>
                      <a:pt x="475" y="989"/>
                      <a:pt x="430" y="853"/>
                      <a:pt x="430" y="709"/>
                    </a:cubicBezTo>
                    <a:cubicBezTo>
                      <a:pt x="430" y="319"/>
                      <a:pt x="745" y="0"/>
                      <a:pt x="1135" y="0"/>
                    </a:cubicBezTo>
                    <a:cubicBezTo>
                      <a:pt x="1528" y="0"/>
                      <a:pt x="1845" y="319"/>
                      <a:pt x="1845" y="709"/>
                    </a:cubicBezTo>
                    <a:cubicBezTo>
                      <a:pt x="1845" y="1097"/>
                      <a:pt x="1528" y="1413"/>
                      <a:pt x="1135" y="1413"/>
                    </a:cubicBezTo>
                    <a:cubicBezTo>
                      <a:pt x="1013" y="1413"/>
                      <a:pt x="897" y="1381"/>
                      <a:pt x="796" y="1326"/>
                    </a:cubicBezTo>
                    <a:cubicBezTo>
                      <a:pt x="281" y="1862"/>
                      <a:pt x="281" y="1862"/>
                      <a:pt x="281" y="1862"/>
                    </a:cubicBezTo>
                    <a:cubicBezTo>
                      <a:pt x="239" y="1907"/>
                      <a:pt x="170" y="1907"/>
                      <a:pt x="124" y="1865"/>
                    </a:cubicBezTo>
                    <a:cubicBezTo>
                      <a:pt x="45" y="1789"/>
                      <a:pt x="45" y="1789"/>
                      <a:pt x="45" y="1789"/>
                    </a:cubicBezTo>
                    <a:cubicBezTo>
                      <a:pt x="2" y="1748"/>
                      <a:pt x="0" y="1677"/>
                      <a:pt x="41" y="1632"/>
                    </a:cubicBezTo>
                    <a:close/>
                    <a:moveTo>
                      <a:pt x="1135" y="1195"/>
                    </a:moveTo>
                    <a:cubicBezTo>
                      <a:pt x="1406" y="1195"/>
                      <a:pt x="1625" y="976"/>
                      <a:pt x="1625" y="709"/>
                    </a:cubicBezTo>
                    <a:cubicBezTo>
                      <a:pt x="1625" y="438"/>
                      <a:pt x="1406" y="222"/>
                      <a:pt x="1135" y="222"/>
                    </a:cubicBezTo>
                    <a:cubicBezTo>
                      <a:pt x="867" y="222"/>
                      <a:pt x="648" y="438"/>
                      <a:pt x="648" y="709"/>
                    </a:cubicBezTo>
                    <a:cubicBezTo>
                      <a:pt x="648" y="976"/>
                      <a:pt x="867" y="1195"/>
                      <a:pt x="1135" y="1195"/>
                    </a:cubicBez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3" name="Freeform 24"/>
              <p:cNvSpPr>
                <a:spLocks/>
              </p:cNvSpPr>
              <p:nvPr/>
            </p:nvSpPr>
            <p:spPr bwMode="auto">
              <a:xfrm flipH="1">
                <a:off x="1646393" y="5524758"/>
                <a:ext cx="54539" cy="45619"/>
              </a:xfrm>
              <a:custGeom>
                <a:avLst/>
                <a:gdLst>
                  <a:gd name="T0" fmla="*/ 2378 w 4084"/>
                  <a:gd name="T1" fmla="*/ 0 h 3416"/>
                  <a:gd name="T2" fmla="*/ 4084 w 4084"/>
                  <a:gd name="T3" fmla="*/ 1709 h 3416"/>
                  <a:gd name="T4" fmla="*/ 2378 w 4084"/>
                  <a:gd name="T5" fmla="*/ 3416 h 3416"/>
                  <a:gd name="T6" fmla="*/ 1259 w 4084"/>
                  <a:gd name="T7" fmla="*/ 3416 h 3416"/>
                  <a:gd name="T8" fmla="*/ 2553 w 4084"/>
                  <a:gd name="T9" fmla="*/ 2116 h 3416"/>
                  <a:gd name="T10" fmla="*/ 0 w 4084"/>
                  <a:gd name="T11" fmla="*/ 2116 h 3416"/>
                  <a:gd name="T12" fmla="*/ 0 w 4084"/>
                  <a:gd name="T13" fmla="*/ 1290 h 3416"/>
                  <a:gd name="T14" fmla="*/ 2541 w 4084"/>
                  <a:gd name="T15" fmla="*/ 1290 h 3416"/>
                  <a:gd name="T16" fmla="*/ 1245 w 4084"/>
                  <a:gd name="T17" fmla="*/ 0 h 3416"/>
                  <a:gd name="T18" fmla="*/ 2378 w 4084"/>
                  <a:gd name="T19" fmla="*/ 0 h 3416"/>
                  <a:gd name="T20" fmla="*/ 2378 w 4084"/>
                  <a:gd name="T21" fmla="*/ 0 h 3416"/>
                  <a:gd name="T22" fmla="*/ 2378 w 4084"/>
                  <a:gd name="T23" fmla="*/ 0 h 3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84" h="3416">
                    <a:moveTo>
                      <a:pt x="2378" y="0"/>
                    </a:moveTo>
                    <a:lnTo>
                      <a:pt x="4084" y="1709"/>
                    </a:lnTo>
                    <a:lnTo>
                      <a:pt x="2378" y="3416"/>
                    </a:lnTo>
                    <a:lnTo>
                      <a:pt x="1259" y="3416"/>
                    </a:lnTo>
                    <a:lnTo>
                      <a:pt x="2553" y="2116"/>
                    </a:lnTo>
                    <a:lnTo>
                      <a:pt x="0" y="2116"/>
                    </a:lnTo>
                    <a:lnTo>
                      <a:pt x="0" y="1290"/>
                    </a:lnTo>
                    <a:lnTo>
                      <a:pt x="2541" y="1290"/>
                    </a:lnTo>
                    <a:lnTo>
                      <a:pt x="1245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378" y="0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 bwMode="auto">
              <a:xfrm flipH="1">
                <a:off x="2026087" y="5029441"/>
                <a:ext cx="136859" cy="136859"/>
              </a:xfrm>
              <a:prstGeom prst="rect">
                <a:avLst/>
              </a:prstGeom>
              <a:solidFill>
                <a:srgbClr val="32145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 bwMode="auto">
              <a:xfrm flipH="1">
                <a:off x="1709024" y="5029441"/>
                <a:ext cx="310896" cy="136859"/>
              </a:xfrm>
              <a:prstGeom prst="rect">
                <a:avLst/>
              </a:prstGeom>
              <a:solidFill>
                <a:srgbClr val="32145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 bwMode="auto">
              <a:xfrm flipH="1">
                <a:off x="2026087" y="5173631"/>
                <a:ext cx="136859" cy="136859"/>
              </a:xfrm>
              <a:prstGeom prst="rect">
                <a:avLst/>
              </a:prstGeom>
              <a:solidFill>
                <a:srgbClr val="32145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 bwMode="auto">
              <a:xfrm flipH="1">
                <a:off x="1709024" y="5173631"/>
                <a:ext cx="310896" cy="136859"/>
              </a:xfrm>
              <a:prstGeom prst="rect">
                <a:avLst/>
              </a:prstGeom>
              <a:solidFill>
                <a:srgbClr val="32145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28" name="Straight Connector 227"/>
              <p:cNvCxnSpPr/>
              <p:nvPr/>
            </p:nvCxnSpPr>
            <p:spPr>
              <a:xfrm>
                <a:off x="1930793" y="4670178"/>
                <a:ext cx="184419" cy="0"/>
              </a:xfrm>
              <a:prstGeom prst="line">
                <a:avLst/>
              </a:prstGeom>
              <a:ln>
                <a:solidFill>
                  <a:srgbClr val="32145A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1930793" y="4741390"/>
                <a:ext cx="184419" cy="0"/>
              </a:xfrm>
              <a:prstGeom prst="line">
                <a:avLst/>
              </a:prstGeom>
              <a:ln>
                <a:solidFill>
                  <a:srgbClr val="32145A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1930793" y="4805707"/>
                <a:ext cx="184419" cy="0"/>
              </a:xfrm>
              <a:prstGeom prst="line">
                <a:avLst/>
              </a:prstGeom>
              <a:ln>
                <a:solidFill>
                  <a:srgbClr val="32145A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>
                <a:off x="1930790" y="4870024"/>
                <a:ext cx="184419" cy="0"/>
              </a:xfrm>
              <a:prstGeom prst="line">
                <a:avLst/>
              </a:prstGeom>
              <a:ln>
                <a:solidFill>
                  <a:srgbClr val="32145A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1930793" y="4934341"/>
                <a:ext cx="184419" cy="0"/>
              </a:xfrm>
              <a:prstGeom prst="line">
                <a:avLst/>
              </a:prstGeom>
              <a:ln>
                <a:solidFill>
                  <a:srgbClr val="32145A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Freeform 10"/>
              <p:cNvSpPr>
                <a:spLocks noChangeAspect="1" noEditPoints="1"/>
              </p:cNvSpPr>
              <p:nvPr/>
            </p:nvSpPr>
            <p:spPr bwMode="auto">
              <a:xfrm>
                <a:off x="540178" y="4549544"/>
                <a:ext cx="593354" cy="1065867"/>
              </a:xfrm>
              <a:prstGeom prst="roundRect">
                <a:avLst>
                  <a:gd name="adj" fmla="val 7324"/>
                </a:avLst>
              </a:prstGeom>
              <a:solidFill>
                <a:srgbClr val="333333"/>
              </a:solidFill>
              <a:ln>
                <a:noFill/>
              </a:ln>
              <a:extLst/>
            </p:spPr>
            <p:txBody>
              <a:bodyPr vert="horz" wrap="square" lIns="89606" tIns="44803" rIns="89606" bIns="4480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4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4" name="Rounded Rectangle 233"/>
              <p:cNvSpPr/>
              <p:nvPr/>
            </p:nvSpPr>
            <p:spPr bwMode="auto">
              <a:xfrm>
                <a:off x="568261" y="4677551"/>
                <a:ext cx="537189" cy="801081"/>
              </a:xfrm>
              <a:prstGeom prst="roundRect">
                <a:avLst>
                  <a:gd name="adj" fmla="val 1187"/>
                </a:avLst>
              </a:prstGeom>
              <a:solidFill>
                <a:srgbClr val="0072C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5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51181" y="4641194"/>
                <a:ext cx="134394" cy="15647"/>
                <a:chOff x="5596078" y="2180378"/>
                <a:chExt cx="138544" cy="16130"/>
              </a:xfrm>
              <a:solidFill>
                <a:schemeClr val="tx1">
                  <a:lumMod val="50000"/>
                </a:schemeClr>
              </a:solidFill>
            </p:grpSpPr>
            <p:sp>
              <p:nvSpPr>
                <p:cNvPr id="262" name="Rounded Rectangle 261"/>
                <p:cNvSpPr/>
                <p:nvPr/>
              </p:nvSpPr>
              <p:spPr bwMode="auto">
                <a:xfrm>
                  <a:off x="5637840" y="2180378"/>
                  <a:ext cx="96782" cy="1613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65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2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3" name="Oval 262"/>
                <p:cNvSpPr/>
                <p:nvPr/>
              </p:nvSpPr>
              <p:spPr bwMode="auto">
                <a:xfrm>
                  <a:off x="5596078" y="2180378"/>
                  <a:ext cx="16130" cy="16130"/>
                </a:xfrm>
                <a:prstGeom prst="ellipse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65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2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36" name="Oval 235"/>
              <p:cNvSpPr/>
              <p:nvPr/>
            </p:nvSpPr>
            <p:spPr bwMode="auto">
              <a:xfrm>
                <a:off x="823550" y="4593872"/>
                <a:ext cx="26610" cy="26610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5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7" name="Oval 236"/>
              <p:cNvSpPr/>
              <p:nvPr/>
            </p:nvSpPr>
            <p:spPr bwMode="auto">
              <a:xfrm>
                <a:off x="796940" y="5508692"/>
                <a:ext cx="79831" cy="7983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5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 bwMode="auto">
              <a:xfrm>
                <a:off x="598225" y="4704721"/>
                <a:ext cx="476049" cy="77299"/>
              </a:xfrm>
              <a:prstGeom prst="rect">
                <a:avLst/>
              </a:prstGeom>
              <a:solidFill>
                <a:srgbClr val="005A9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 bwMode="auto">
              <a:xfrm>
                <a:off x="602651" y="4841407"/>
                <a:ext cx="467196" cy="599127"/>
              </a:xfrm>
              <a:prstGeom prst="rect">
                <a:avLst/>
              </a:prstGeom>
              <a:noFill/>
              <a:ln w="12700">
                <a:solidFill>
                  <a:srgbClr val="005A9E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40" name="Straight Connector 239"/>
              <p:cNvCxnSpPr/>
              <p:nvPr/>
            </p:nvCxnSpPr>
            <p:spPr>
              <a:xfrm>
                <a:off x="644407" y="4907348"/>
                <a:ext cx="245893" cy="0"/>
              </a:xfrm>
              <a:prstGeom prst="line">
                <a:avLst/>
              </a:prstGeom>
              <a:ln>
                <a:solidFill>
                  <a:srgbClr val="005A9E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644407" y="4971823"/>
                <a:ext cx="245893" cy="0"/>
              </a:xfrm>
              <a:prstGeom prst="line">
                <a:avLst/>
              </a:prstGeom>
              <a:ln>
                <a:solidFill>
                  <a:srgbClr val="005A9E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644407" y="5030056"/>
                <a:ext cx="245893" cy="0"/>
              </a:xfrm>
              <a:prstGeom prst="line">
                <a:avLst/>
              </a:prstGeom>
              <a:ln>
                <a:solidFill>
                  <a:srgbClr val="005A9E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644404" y="5088289"/>
                <a:ext cx="245893" cy="0"/>
              </a:xfrm>
              <a:prstGeom prst="line">
                <a:avLst/>
              </a:prstGeom>
              <a:ln>
                <a:solidFill>
                  <a:srgbClr val="005A9E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644407" y="5262987"/>
                <a:ext cx="245893" cy="0"/>
              </a:xfrm>
              <a:prstGeom prst="line">
                <a:avLst/>
              </a:prstGeom>
              <a:ln>
                <a:solidFill>
                  <a:srgbClr val="005A9E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644407" y="5146522"/>
                <a:ext cx="245893" cy="0"/>
              </a:xfrm>
              <a:prstGeom prst="line">
                <a:avLst/>
              </a:prstGeom>
              <a:ln>
                <a:solidFill>
                  <a:srgbClr val="005A9E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644405" y="5204755"/>
                <a:ext cx="245893" cy="0"/>
              </a:xfrm>
              <a:prstGeom prst="line">
                <a:avLst/>
              </a:prstGeom>
              <a:ln>
                <a:solidFill>
                  <a:srgbClr val="005A9E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7" name="Group 246"/>
              <p:cNvGrpSpPr/>
              <p:nvPr/>
            </p:nvGrpSpPr>
            <p:grpSpPr>
              <a:xfrm>
                <a:off x="1022496" y="4379028"/>
                <a:ext cx="651017" cy="1236383"/>
                <a:chOff x="5651685" y="-476444"/>
                <a:chExt cx="1669255" cy="2809977"/>
              </a:xfrm>
            </p:grpSpPr>
            <p:sp>
              <p:nvSpPr>
                <p:cNvPr id="256" name="Rectangle 255"/>
                <p:cNvSpPr/>
                <p:nvPr/>
              </p:nvSpPr>
              <p:spPr bwMode="auto">
                <a:xfrm>
                  <a:off x="6203006" y="-476444"/>
                  <a:ext cx="566612" cy="171451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65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2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7" name="Freeform 256"/>
                <p:cNvSpPr/>
                <p:nvPr/>
              </p:nvSpPr>
              <p:spPr bwMode="auto">
                <a:xfrm>
                  <a:off x="5651685" y="-476444"/>
                  <a:ext cx="1669255" cy="2809977"/>
                </a:xfrm>
                <a:custGeom>
                  <a:avLst/>
                  <a:gdLst>
                    <a:gd name="connsiteX0" fmla="*/ 239948 w 1715629"/>
                    <a:gd name="connsiteY0" fmla="*/ 0 h 2809977"/>
                    <a:gd name="connsiteX1" fmla="*/ 622279 w 1715629"/>
                    <a:gd name="connsiteY1" fmla="*/ 0 h 2809977"/>
                    <a:gd name="connsiteX2" fmla="*/ 626704 w 1715629"/>
                    <a:gd name="connsiteY2" fmla="*/ 21916 h 2809977"/>
                    <a:gd name="connsiteX3" fmla="*/ 705692 w 1715629"/>
                    <a:gd name="connsiteY3" fmla="*/ 74273 h 2809977"/>
                    <a:gd name="connsiteX4" fmla="*/ 1009937 w 1715629"/>
                    <a:gd name="connsiteY4" fmla="*/ 74273 h 2809977"/>
                    <a:gd name="connsiteX5" fmla="*/ 1088926 w 1715629"/>
                    <a:gd name="connsiteY5" fmla="*/ 21916 h 2809977"/>
                    <a:gd name="connsiteX6" fmla="*/ 1093350 w 1715629"/>
                    <a:gd name="connsiteY6" fmla="*/ 0 h 2809977"/>
                    <a:gd name="connsiteX7" fmla="*/ 1475681 w 1715629"/>
                    <a:gd name="connsiteY7" fmla="*/ 0 h 2809977"/>
                    <a:gd name="connsiteX8" fmla="*/ 1715629 w 1715629"/>
                    <a:gd name="connsiteY8" fmla="*/ 239948 h 2809977"/>
                    <a:gd name="connsiteX9" fmla="*/ 1715629 w 1715629"/>
                    <a:gd name="connsiteY9" fmla="*/ 2570029 h 2809977"/>
                    <a:gd name="connsiteX10" fmla="*/ 1475681 w 1715629"/>
                    <a:gd name="connsiteY10" fmla="*/ 2809977 h 2809977"/>
                    <a:gd name="connsiteX11" fmla="*/ 239948 w 1715629"/>
                    <a:gd name="connsiteY11" fmla="*/ 2809977 h 2809977"/>
                    <a:gd name="connsiteX12" fmla="*/ 0 w 1715629"/>
                    <a:gd name="connsiteY12" fmla="*/ 2570029 h 2809977"/>
                    <a:gd name="connsiteX13" fmla="*/ 0 w 1715629"/>
                    <a:gd name="connsiteY13" fmla="*/ 239948 h 2809977"/>
                    <a:gd name="connsiteX14" fmla="*/ 239948 w 1715629"/>
                    <a:gd name="connsiteY14" fmla="*/ 0 h 2809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15629" h="2809977">
                      <a:moveTo>
                        <a:pt x="239948" y="0"/>
                      </a:moveTo>
                      <a:lnTo>
                        <a:pt x="622279" y="0"/>
                      </a:lnTo>
                      <a:lnTo>
                        <a:pt x="626704" y="21916"/>
                      </a:lnTo>
                      <a:cubicBezTo>
                        <a:pt x="639718" y="52684"/>
                        <a:pt x="670184" y="74273"/>
                        <a:pt x="705692" y="74273"/>
                      </a:cubicBezTo>
                      <a:lnTo>
                        <a:pt x="1009937" y="74273"/>
                      </a:lnTo>
                      <a:cubicBezTo>
                        <a:pt x="1045446" y="74273"/>
                        <a:pt x="1075912" y="52684"/>
                        <a:pt x="1088926" y="21916"/>
                      </a:cubicBezTo>
                      <a:lnTo>
                        <a:pt x="1093350" y="0"/>
                      </a:lnTo>
                      <a:lnTo>
                        <a:pt x="1475681" y="0"/>
                      </a:lnTo>
                      <a:cubicBezTo>
                        <a:pt x="1608201" y="0"/>
                        <a:pt x="1715629" y="107428"/>
                        <a:pt x="1715629" y="239948"/>
                      </a:cubicBezTo>
                      <a:lnTo>
                        <a:pt x="1715629" y="2570029"/>
                      </a:lnTo>
                      <a:cubicBezTo>
                        <a:pt x="1715629" y="2702549"/>
                        <a:pt x="1608201" y="2809977"/>
                        <a:pt x="1475681" y="2809977"/>
                      </a:cubicBezTo>
                      <a:lnTo>
                        <a:pt x="239948" y="2809977"/>
                      </a:lnTo>
                      <a:cubicBezTo>
                        <a:pt x="107428" y="2809977"/>
                        <a:pt x="0" y="2702549"/>
                        <a:pt x="0" y="2570029"/>
                      </a:cubicBezTo>
                      <a:lnTo>
                        <a:pt x="0" y="239948"/>
                      </a:lnTo>
                      <a:cubicBezTo>
                        <a:pt x="0" y="107428"/>
                        <a:pt x="107428" y="0"/>
                        <a:pt x="239948" y="0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65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2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58" name="Group 257"/>
                <p:cNvGrpSpPr/>
                <p:nvPr/>
              </p:nvGrpSpPr>
              <p:grpSpPr>
                <a:xfrm>
                  <a:off x="6124436" y="2123612"/>
                  <a:ext cx="723752" cy="98117"/>
                  <a:chOff x="6147223" y="2123612"/>
                  <a:chExt cx="723752" cy="98117"/>
                </a:xfrm>
              </p:grpSpPr>
              <p:sp>
                <p:nvSpPr>
                  <p:cNvPr id="259" name="Rounded Rectangle 258"/>
                  <p:cNvSpPr/>
                  <p:nvPr/>
                </p:nvSpPr>
                <p:spPr bwMode="auto">
                  <a:xfrm>
                    <a:off x="6366215" y="2123612"/>
                    <a:ext cx="285769" cy="9811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>
                      <a:lumMod val="60000"/>
                      <a:lumOff val="4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365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2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60" name="Oval 259"/>
                  <p:cNvSpPr/>
                  <p:nvPr/>
                </p:nvSpPr>
                <p:spPr bwMode="auto">
                  <a:xfrm>
                    <a:off x="6147223" y="2137745"/>
                    <a:ext cx="69850" cy="69850"/>
                  </a:xfrm>
                  <a:prstGeom prst="ellipse">
                    <a:avLst/>
                  </a:prstGeom>
                  <a:solidFill>
                    <a:schemeClr val="tx1">
                      <a:lumMod val="60000"/>
                      <a:lumOff val="4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365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2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61" name="Oval 260"/>
                  <p:cNvSpPr/>
                  <p:nvPr/>
                </p:nvSpPr>
                <p:spPr bwMode="auto">
                  <a:xfrm>
                    <a:off x="6801125" y="2137745"/>
                    <a:ext cx="69850" cy="69850"/>
                  </a:xfrm>
                  <a:prstGeom prst="ellipse">
                    <a:avLst/>
                  </a:prstGeom>
                  <a:solidFill>
                    <a:schemeClr val="tx1">
                      <a:lumMod val="60000"/>
                      <a:lumOff val="4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365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352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sp>
            <p:nvSpPr>
              <p:cNvPr id="248" name="Rounded Rectangle 247"/>
              <p:cNvSpPr/>
              <p:nvPr/>
            </p:nvSpPr>
            <p:spPr bwMode="auto">
              <a:xfrm>
                <a:off x="1063534" y="4483208"/>
                <a:ext cx="566284" cy="959409"/>
              </a:xfrm>
              <a:prstGeom prst="roundRect">
                <a:avLst>
                  <a:gd name="adj" fmla="val 6832"/>
                </a:avLst>
              </a:prstGeom>
              <a:solidFill>
                <a:srgbClr val="BAD80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87" tIns="143350" rIns="179187" bIns="14335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47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 bwMode="auto">
              <a:xfrm>
                <a:off x="1109980" y="4540246"/>
                <a:ext cx="476049" cy="91833"/>
              </a:xfrm>
              <a:prstGeom prst="rect">
                <a:avLst/>
              </a:prstGeom>
              <a:solidFill>
                <a:srgbClr val="95AC0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 bwMode="auto">
              <a:xfrm>
                <a:off x="1114406" y="4702633"/>
                <a:ext cx="467196" cy="711776"/>
              </a:xfrm>
              <a:prstGeom prst="rect">
                <a:avLst/>
              </a:prstGeom>
              <a:noFill/>
              <a:ln w="12700">
                <a:solidFill>
                  <a:srgbClr val="95AC08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51" name="Straight Connector 250"/>
              <p:cNvCxnSpPr/>
              <p:nvPr/>
            </p:nvCxnSpPr>
            <p:spPr>
              <a:xfrm>
                <a:off x="1156162" y="4788387"/>
                <a:ext cx="383687" cy="0"/>
              </a:xfrm>
              <a:prstGeom prst="line">
                <a:avLst/>
              </a:prstGeom>
              <a:ln>
                <a:solidFill>
                  <a:srgbClr val="95AC08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1156162" y="4873973"/>
                <a:ext cx="383687" cy="0"/>
              </a:xfrm>
              <a:prstGeom prst="line">
                <a:avLst/>
              </a:prstGeom>
              <a:ln>
                <a:solidFill>
                  <a:srgbClr val="95AC08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1156162" y="4959511"/>
                <a:ext cx="383687" cy="0"/>
              </a:xfrm>
              <a:prstGeom prst="line">
                <a:avLst/>
              </a:prstGeom>
              <a:ln>
                <a:solidFill>
                  <a:srgbClr val="95AC08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1156162" y="5358752"/>
                <a:ext cx="383687" cy="0"/>
              </a:xfrm>
              <a:prstGeom prst="line">
                <a:avLst/>
              </a:prstGeom>
              <a:ln>
                <a:solidFill>
                  <a:srgbClr val="95AC08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1156162" y="5203478"/>
                <a:ext cx="383687" cy="0"/>
              </a:xfrm>
              <a:prstGeom prst="line">
                <a:avLst/>
              </a:prstGeom>
              <a:ln>
                <a:solidFill>
                  <a:srgbClr val="95AC08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5" name="Rectangle 464"/>
            <p:cNvSpPr/>
            <p:nvPr/>
          </p:nvSpPr>
          <p:spPr>
            <a:xfrm>
              <a:off x="5230477" y="5453120"/>
              <a:ext cx="495793" cy="230913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324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6" name="Rectangle 465"/>
            <p:cNvSpPr/>
            <p:nvPr/>
          </p:nvSpPr>
          <p:spPr bwMode="auto">
            <a:xfrm>
              <a:off x="2905367" y="3915776"/>
              <a:ext cx="427028" cy="240661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7" name="Rectangle 466"/>
            <p:cNvSpPr/>
            <p:nvPr/>
          </p:nvSpPr>
          <p:spPr bwMode="auto">
            <a:xfrm>
              <a:off x="3392974" y="4186398"/>
              <a:ext cx="427028" cy="240661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4064338" y="4737435"/>
              <a:ext cx="852417" cy="206869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324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9" name="Rectangle 468"/>
            <p:cNvSpPr/>
            <p:nvPr/>
          </p:nvSpPr>
          <p:spPr bwMode="auto">
            <a:xfrm flipH="1">
              <a:off x="1794144" y="5015338"/>
              <a:ext cx="212196" cy="273718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049675" y="5295888"/>
              <a:ext cx="92331" cy="486340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1" name="Rectangle 470"/>
            <p:cNvSpPr/>
            <p:nvPr/>
          </p:nvSpPr>
          <p:spPr bwMode="auto">
            <a:xfrm>
              <a:off x="1278399" y="5391028"/>
              <a:ext cx="215498" cy="158012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225046" y="2095501"/>
            <a:ext cx="5939157" cy="4241799"/>
            <a:chOff x="6225046" y="2095501"/>
            <a:chExt cx="5939157" cy="4241799"/>
          </a:xfrm>
        </p:grpSpPr>
        <p:sp>
          <p:nvSpPr>
            <p:cNvPr id="452" name="Rectangle 451"/>
            <p:cNvSpPr/>
            <p:nvPr/>
          </p:nvSpPr>
          <p:spPr bwMode="auto">
            <a:xfrm>
              <a:off x="6225046" y="2095501"/>
              <a:ext cx="5939157" cy="4241799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2" name="Oval 471"/>
            <p:cNvSpPr/>
            <p:nvPr/>
          </p:nvSpPr>
          <p:spPr bwMode="auto">
            <a:xfrm>
              <a:off x="7010094" y="2595563"/>
              <a:ext cx="853146" cy="853146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3" name="Freeform 18"/>
            <p:cNvSpPr>
              <a:spLocks noChangeAspect="1" noEditPoints="1"/>
            </p:cNvSpPr>
            <p:nvPr/>
          </p:nvSpPr>
          <p:spPr bwMode="auto">
            <a:xfrm>
              <a:off x="7157812" y="2816281"/>
              <a:ext cx="557713" cy="411713"/>
            </a:xfrm>
            <a:custGeom>
              <a:avLst/>
              <a:gdLst>
                <a:gd name="T0" fmla="*/ 364 w 780"/>
                <a:gd name="T1" fmla="*/ 241 h 440"/>
                <a:gd name="T2" fmla="*/ 5 w 780"/>
                <a:gd name="T3" fmla="*/ 27 h 440"/>
                <a:gd name="T4" fmla="*/ 48 w 780"/>
                <a:gd name="T5" fmla="*/ 0 h 440"/>
                <a:gd name="T6" fmla="*/ 732 w 780"/>
                <a:gd name="T7" fmla="*/ 0 h 440"/>
                <a:gd name="T8" fmla="*/ 775 w 780"/>
                <a:gd name="T9" fmla="*/ 27 h 440"/>
                <a:gd name="T10" fmla="*/ 416 w 780"/>
                <a:gd name="T11" fmla="*/ 240 h 440"/>
                <a:gd name="T12" fmla="*/ 416 w 780"/>
                <a:gd name="T13" fmla="*/ 241 h 440"/>
                <a:gd name="T14" fmla="*/ 390 w 780"/>
                <a:gd name="T15" fmla="*/ 247 h 440"/>
                <a:gd name="T16" fmla="*/ 364 w 780"/>
                <a:gd name="T17" fmla="*/ 241 h 440"/>
                <a:gd name="T18" fmla="*/ 780 w 780"/>
                <a:gd name="T19" fmla="*/ 324 h 440"/>
                <a:gd name="T20" fmla="*/ 780 w 780"/>
                <a:gd name="T21" fmla="*/ 66 h 440"/>
                <a:gd name="T22" fmla="*/ 563 w 780"/>
                <a:gd name="T23" fmla="*/ 195 h 440"/>
                <a:gd name="T24" fmla="*/ 780 w 780"/>
                <a:gd name="T25" fmla="*/ 324 h 440"/>
                <a:gd name="T26" fmla="*/ 0 w 780"/>
                <a:gd name="T27" fmla="*/ 392 h 440"/>
                <a:gd name="T28" fmla="*/ 48 w 780"/>
                <a:gd name="T29" fmla="*/ 440 h 440"/>
                <a:gd name="T30" fmla="*/ 732 w 780"/>
                <a:gd name="T31" fmla="*/ 440 h 440"/>
                <a:gd name="T32" fmla="*/ 780 w 780"/>
                <a:gd name="T33" fmla="*/ 392 h 440"/>
                <a:gd name="T34" fmla="*/ 780 w 780"/>
                <a:gd name="T35" fmla="*/ 366 h 440"/>
                <a:gd name="T36" fmla="*/ 528 w 780"/>
                <a:gd name="T37" fmla="*/ 216 h 440"/>
                <a:gd name="T38" fmla="*/ 435 w 780"/>
                <a:gd name="T39" fmla="*/ 271 h 440"/>
                <a:gd name="T40" fmla="*/ 390 w 780"/>
                <a:gd name="T41" fmla="*/ 283 h 440"/>
                <a:gd name="T42" fmla="*/ 390 w 780"/>
                <a:gd name="T43" fmla="*/ 283 h 440"/>
                <a:gd name="T44" fmla="*/ 344 w 780"/>
                <a:gd name="T45" fmla="*/ 271 h 440"/>
                <a:gd name="T46" fmla="*/ 252 w 780"/>
                <a:gd name="T47" fmla="*/ 216 h 440"/>
                <a:gd name="T48" fmla="*/ 0 w 780"/>
                <a:gd name="T49" fmla="*/ 366 h 440"/>
                <a:gd name="T50" fmla="*/ 0 w 780"/>
                <a:gd name="T51" fmla="*/ 392 h 440"/>
                <a:gd name="T52" fmla="*/ 217 w 780"/>
                <a:gd name="T53" fmla="*/ 195 h 440"/>
                <a:gd name="T54" fmla="*/ 0 w 780"/>
                <a:gd name="T55" fmla="*/ 66 h 440"/>
                <a:gd name="T56" fmla="*/ 0 w 780"/>
                <a:gd name="T57" fmla="*/ 324 h 440"/>
                <a:gd name="T58" fmla="*/ 217 w 780"/>
                <a:gd name="T59" fmla="*/ 195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0" h="440">
                  <a:moveTo>
                    <a:pt x="364" y="241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13" y="11"/>
                    <a:pt x="29" y="0"/>
                    <a:pt x="48" y="0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51" y="0"/>
                    <a:pt x="767" y="11"/>
                    <a:pt x="775" y="27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16" y="241"/>
                    <a:pt x="416" y="241"/>
                    <a:pt x="416" y="241"/>
                  </a:cubicBezTo>
                  <a:cubicBezTo>
                    <a:pt x="409" y="245"/>
                    <a:pt x="400" y="247"/>
                    <a:pt x="390" y="247"/>
                  </a:cubicBezTo>
                  <a:cubicBezTo>
                    <a:pt x="380" y="247"/>
                    <a:pt x="370" y="245"/>
                    <a:pt x="364" y="241"/>
                  </a:cubicBezTo>
                  <a:close/>
                  <a:moveTo>
                    <a:pt x="780" y="324"/>
                  </a:moveTo>
                  <a:cubicBezTo>
                    <a:pt x="780" y="66"/>
                    <a:pt x="780" y="66"/>
                    <a:pt x="780" y="66"/>
                  </a:cubicBezTo>
                  <a:cubicBezTo>
                    <a:pt x="563" y="195"/>
                    <a:pt x="563" y="195"/>
                    <a:pt x="563" y="195"/>
                  </a:cubicBezTo>
                  <a:lnTo>
                    <a:pt x="780" y="324"/>
                  </a:lnTo>
                  <a:close/>
                  <a:moveTo>
                    <a:pt x="0" y="392"/>
                  </a:moveTo>
                  <a:cubicBezTo>
                    <a:pt x="0" y="419"/>
                    <a:pt x="21" y="440"/>
                    <a:pt x="48" y="440"/>
                  </a:cubicBezTo>
                  <a:cubicBezTo>
                    <a:pt x="732" y="440"/>
                    <a:pt x="732" y="440"/>
                    <a:pt x="732" y="440"/>
                  </a:cubicBezTo>
                  <a:cubicBezTo>
                    <a:pt x="758" y="440"/>
                    <a:pt x="780" y="419"/>
                    <a:pt x="780" y="392"/>
                  </a:cubicBezTo>
                  <a:cubicBezTo>
                    <a:pt x="780" y="366"/>
                    <a:pt x="780" y="366"/>
                    <a:pt x="780" y="366"/>
                  </a:cubicBezTo>
                  <a:cubicBezTo>
                    <a:pt x="528" y="216"/>
                    <a:pt x="528" y="216"/>
                    <a:pt x="528" y="216"/>
                  </a:cubicBezTo>
                  <a:cubicBezTo>
                    <a:pt x="435" y="271"/>
                    <a:pt x="435" y="271"/>
                    <a:pt x="435" y="271"/>
                  </a:cubicBezTo>
                  <a:cubicBezTo>
                    <a:pt x="423" y="279"/>
                    <a:pt x="407" y="283"/>
                    <a:pt x="390" y="283"/>
                  </a:cubicBezTo>
                  <a:cubicBezTo>
                    <a:pt x="390" y="283"/>
                    <a:pt x="390" y="283"/>
                    <a:pt x="390" y="283"/>
                  </a:cubicBezTo>
                  <a:cubicBezTo>
                    <a:pt x="373" y="283"/>
                    <a:pt x="357" y="279"/>
                    <a:pt x="344" y="271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0" y="366"/>
                    <a:pt x="0" y="366"/>
                    <a:pt x="0" y="366"/>
                  </a:cubicBezTo>
                  <a:lnTo>
                    <a:pt x="0" y="392"/>
                  </a:lnTo>
                  <a:close/>
                  <a:moveTo>
                    <a:pt x="217" y="195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324"/>
                    <a:pt x="0" y="324"/>
                    <a:pt x="0" y="324"/>
                  </a:cubicBezTo>
                  <a:lnTo>
                    <a:pt x="217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797" tIns="44780" rIns="0" bIns="447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329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69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42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4" name="Oval 473"/>
            <p:cNvSpPr/>
            <p:nvPr/>
          </p:nvSpPr>
          <p:spPr bwMode="auto">
            <a:xfrm>
              <a:off x="8237589" y="2595563"/>
              <a:ext cx="853146" cy="853146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5" name="Freeform 17"/>
            <p:cNvSpPr>
              <a:spLocks noEditPoints="1"/>
            </p:cNvSpPr>
            <p:nvPr/>
          </p:nvSpPr>
          <p:spPr bwMode="auto">
            <a:xfrm>
              <a:off x="8429182" y="2723517"/>
              <a:ext cx="469960" cy="597241"/>
            </a:xfrm>
            <a:custGeom>
              <a:avLst/>
              <a:gdLst>
                <a:gd name="T0" fmla="*/ 718 w 3648"/>
                <a:gd name="T1" fmla="*/ 1195 h 4636"/>
                <a:gd name="T2" fmla="*/ 2791 w 3648"/>
                <a:gd name="T3" fmla="*/ 1195 h 4636"/>
                <a:gd name="T4" fmla="*/ 2791 w 3648"/>
                <a:gd name="T5" fmla="*/ 1358 h 4636"/>
                <a:gd name="T6" fmla="*/ 718 w 3648"/>
                <a:gd name="T7" fmla="*/ 1358 h 4636"/>
                <a:gd name="T8" fmla="*/ 718 w 3648"/>
                <a:gd name="T9" fmla="*/ 1195 h 4636"/>
                <a:gd name="T10" fmla="*/ 718 w 3648"/>
                <a:gd name="T11" fmla="*/ 1195 h 4636"/>
                <a:gd name="T12" fmla="*/ 718 w 3648"/>
                <a:gd name="T13" fmla="*/ 1195 h 4636"/>
                <a:gd name="T14" fmla="*/ 718 w 3648"/>
                <a:gd name="T15" fmla="*/ 1885 h 4636"/>
                <a:gd name="T16" fmla="*/ 2791 w 3648"/>
                <a:gd name="T17" fmla="*/ 1885 h 4636"/>
                <a:gd name="T18" fmla="*/ 2791 w 3648"/>
                <a:gd name="T19" fmla="*/ 1748 h 4636"/>
                <a:gd name="T20" fmla="*/ 718 w 3648"/>
                <a:gd name="T21" fmla="*/ 1748 h 4636"/>
                <a:gd name="T22" fmla="*/ 718 w 3648"/>
                <a:gd name="T23" fmla="*/ 1885 h 4636"/>
                <a:gd name="T24" fmla="*/ 718 w 3648"/>
                <a:gd name="T25" fmla="*/ 1885 h 4636"/>
                <a:gd name="T26" fmla="*/ 718 w 3648"/>
                <a:gd name="T27" fmla="*/ 1885 h 4636"/>
                <a:gd name="T28" fmla="*/ 718 w 3648"/>
                <a:gd name="T29" fmla="*/ 2439 h 4636"/>
                <a:gd name="T30" fmla="*/ 2791 w 3648"/>
                <a:gd name="T31" fmla="*/ 2439 h 4636"/>
                <a:gd name="T32" fmla="*/ 2791 w 3648"/>
                <a:gd name="T33" fmla="*/ 2276 h 4636"/>
                <a:gd name="T34" fmla="*/ 718 w 3648"/>
                <a:gd name="T35" fmla="*/ 2276 h 4636"/>
                <a:gd name="T36" fmla="*/ 718 w 3648"/>
                <a:gd name="T37" fmla="*/ 2439 h 4636"/>
                <a:gd name="T38" fmla="*/ 718 w 3648"/>
                <a:gd name="T39" fmla="*/ 2439 h 4636"/>
                <a:gd name="T40" fmla="*/ 718 w 3648"/>
                <a:gd name="T41" fmla="*/ 2439 h 4636"/>
                <a:gd name="T42" fmla="*/ 718 w 3648"/>
                <a:gd name="T43" fmla="*/ 2966 h 4636"/>
                <a:gd name="T44" fmla="*/ 2791 w 3648"/>
                <a:gd name="T45" fmla="*/ 2966 h 4636"/>
                <a:gd name="T46" fmla="*/ 2791 w 3648"/>
                <a:gd name="T47" fmla="*/ 2803 h 4636"/>
                <a:gd name="T48" fmla="*/ 718 w 3648"/>
                <a:gd name="T49" fmla="*/ 2803 h 4636"/>
                <a:gd name="T50" fmla="*/ 718 w 3648"/>
                <a:gd name="T51" fmla="*/ 2966 h 4636"/>
                <a:gd name="T52" fmla="*/ 718 w 3648"/>
                <a:gd name="T53" fmla="*/ 2966 h 4636"/>
                <a:gd name="T54" fmla="*/ 718 w 3648"/>
                <a:gd name="T55" fmla="*/ 2966 h 4636"/>
                <a:gd name="T56" fmla="*/ 3648 w 3648"/>
                <a:gd name="T57" fmla="*/ 1131 h 4636"/>
                <a:gd name="T58" fmla="*/ 3648 w 3648"/>
                <a:gd name="T59" fmla="*/ 4636 h 4636"/>
                <a:gd name="T60" fmla="*/ 0 w 3648"/>
                <a:gd name="T61" fmla="*/ 4636 h 4636"/>
                <a:gd name="T62" fmla="*/ 0 w 3648"/>
                <a:gd name="T63" fmla="*/ 14 h 4636"/>
                <a:gd name="T64" fmla="*/ 2718 w 3648"/>
                <a:gd name="T65" fmla="*/ 14 h 4636"/>
                <a:gd name="T66" fmla="*/ 2718 w 3648"/>
                <a:gd name="T67" fmla="*/ 0 h 4636"/>
                <a:gd name="T68" fmla="*/ 3648 w 3648"/>
                <a:gd name="T69" fmla="*/ 1131 h 4636"/>
                <a:gd name="T70" fmla="*/ 3648 w 3648"/>
                <a:gd name="T71" fmla="*/ 1131 h 4636"/>
                <a:gd name="T72" fmla="*/ 3648 w 3648"/>
                <a:gd name="T73" fmla="*/ 1131 h 4636"/>
                <a:gd name="T74" fmla="*/ 3409 w 3648"/>
                <a:gd name="T75" fmla="*/ 994 h 4636"/>
                <a:gd name="T76" fmla="*/ 2692 w 3648"/>
                <a:gd name="T77" fmla="*/ 994 h 4636"/>
                <a:gd name="T78" fmla="*/ 2718 w 3648"/>
                <a:gd name="T79" fmla="*/ 265 h 4636"/>
                <a:gd name="T80" fmla="*/ 251 w 3648"/>
                <a:gd name="T81" fmla="*/ 265 h 4636"/>
                <a:gd name="T82" fmla="*/ 251 w 3648"/>
                <a:gd name="T83" fmla="*/ 4386 h 4636"/>
                <a:gd name="T84" fmla="*/ 3409 w 3648"/>
                <a:gd name="T85" fmla="*/ 4386 h 4636"/>
                <a:gd name="T86" fmla="*/ 3409 w 3648"/>
                <a:gd name="T87" fmla="*/ 994 h 4636"/>
                <a:gd name="T88" fmla="*/ 3409 w 3648"/>
                <a:gd name="T89" fmla="*/ 994 h 4636"/>
                <a:gd name="T90" fmla="*/ 3409 w 3648"/>
                <a:gd name="T91" fmla="*/ 994 h 4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48" h="4636">
                  <a:moveTo>
                    <a:pt x="718" y="1195"/>
                  </a:moveTo>
                  <a:lnTo>
                    <a:pt x="2791" y="1195"/>
                  </a:lnTo>
                  <a:lnTo>
                    <a:pt x="2791" y="1358"/>
                  </a:lnTo>
                  <a:lnTo>
                    <a:pt x="718" y="1358"/>
                  </a:lnTo>
                  <a:lnTo>
                    <a:pt x="718" y="1195"/>
                  </a:lnTo>
                  <a:lnTo>
                    <a:pt x="718" y="1195"/>
                  </a:lnTo>
                  <a:lnTo>
                    <a:pt x="718" y="1195"/>
                  </a:lnTo>
                  <a:close/>
                  <a:moveTo>
                    <a:pt x="718" y="1885"/>
                  </a:moveTo>
                  <a:lnTo>
                    <a:pt x="2791" y="1885"/>
                  </a:lnTo>
                  <a:lnTo>
                    <a:pt x="2791" y="1748"/>
                  </a:lnTo>
                  <a:lnTo>
                    <a:pt x="718" y="1748"/>
                  </a:lnTo>
                  <a:lnTo>
                    <a:pt x="718" y="1885"/>
                  </a:lnTo>
                  <a:lnTo>
                    <a:pt x="718" y="1885"/>
                  </a:lnTo>
                  <a:lnTo>
                    <a:pt x="718" y="1885"/>
                  </a:lnTo>
                  <a:close/>
                  <a:moveTo>
                    <a:pt x="718" y="2439"/>
                  </a:moveTo>
                  <a:lnTo>
                    <a:pt x="2791" y="2439"/>
                  </a:lnTo>
                  <a:lnTo>
                    <a:pt x="2791" y="2276"/>
                  </a:lnTo>
                  <a:lnTo>
                    <a:pt x="718" y="2276"/>
                  </a:lnTo>
                  <a:lnTo>
                    <a:pt x="718" y="2439"/>
                  </a:lnTo>
                  <a:lnTo>
                    <a:pt x="718" y="2439"/>
                  </a:lnTo>
                  <a:lnTo>
                    <a:pt x="718" y="2439"/>
                  </a:lnTo>
                  <a:close/>
                  <a:moveTo>
                    <a:pt x="718" y="2966"/>
                  </a:moveTo>
                  <a:lnTo>
                    <a:pt x="2791" y="2966"/>
                  </a:lnTo>
                  <a:lnTo>
                    <a:pt x="2791" y="2803"/>
                  </a:lnTo>
                  <a:lnTo>
                    <a:pt x="718" y="2803"/>
                  </a:lnTo>
                  <a:lnTo>
                    <a:pt x="718" y="2966"/>
                  </a:lnTo>
                  <a:lnTo>
                    <a:pt x="718" y="2966"/>
                  </a:lnTo>
                  <a:lnTo>
                    <a:pt x="718" y="2966"/>
                  </a:lnTo>
                  <a:close/>
                  <a:moveTo>
                    <a:pt x="3648" y="1131"/>
                  </a:moveTo>
                  <a:lnTo>
                    <a:pt x="3648" y="4636"/>
                  </a:lnTo>
                  <a:lnTo>
                    <a:pt x="0" y="4636"/>
                  </a:lnTo>
                  <a:lnTo>
                    <a:pt x="0" y="14"/>
                  </a:lnTo>
                  <a:lnTo>
                    <a:pt x="2718" y="14"/>
                  </a:lnTo>
                  <a:lnTo>
                    <a:pt x="2718" y="0"/>
                  </a:lnTo>
                  <a:lnTo>
                    <a:pt x="3648" y="1131"/>
                  </a:lnTo>
                  <a:lnTo>
                    <a:pt x="3648" y="1131"/>
                  </a:lnTo>
                  <a:lnTo>
                    <a:pt x="3648" y="1131"/>
                  </a:lnTo>
                  <a:close/>
                  <a:moveTo>
                    <a:pt x="3409" y="994"/>
                  </a:moveTo>
                  <a:lnTo>
                    <a:pt x="2692" y="994"/>
                  </a:lnTo>
                  <a:lnTo>
                    <a:pt x="2718" y="265"/>
                  </a:lnTo>
                  <a:lnTo>
                    <a:pt x="251" y="265"/>
                  </a:lnTo>
                  <a:lnTo>
                    <a:pt x="251" y="4386"/>
                  </a:lnTo>
                  <a:lnTo>
                    <a:pt x="3409" y="4386"/>
                  </a:lnTo>
                  <a:lnTo>
                    <a:pt x="3409" y="994"/>
                  </a:lnTo>
                  <a:lnTo>
                    <a:pt x="3409" y="994"/>
                  </a:lnTo>
                  <a:lnTo>
                    <a:pt x="3409" y="9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6" name="Oval 475"/>
            <p:cNvSpPr/>
            <p:nvPr/>
          </p:nvSpPr>
          <p:spPr bwMode="auto">
            <a:xfrm>
              <a:off x="9465084" y="2595563"/>
              <a:ext cx="853146" cy="853146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7" name="Freeform 476"/>
            <p:cNvSpPr>
              <a:spLocks noEditPoints="1"/>
            </p:cNvSpPr>
            <p:nvPr/>
          </p:nvSpPr>
          <p:spPr bwMode="auto">
            <a:xfrm>
              <a:off x="9596638" y="2769152"/>
              <a:ext cx="590041" cy="505968"/>
            </a:xfrm>
            <a:custGeom>
              <a:avLst/>
              <a:gdLst>
                <a:gd name="T0" fmla="*/ 1173 w 1958"/>
                <a:gd name="T1" fmla="*/ 413 h 1678"/>
                <a:gd name="T2" fmla="*/ 1292 w 1958"/>
                <a:gd name="T3" fmla="*/ 532 h 1678"/>
                <a:gd name="T4" fmla="*/ 1292 w 1958"/>
                <a:gd name="T5" fmla="*/ 1063 h 1678"/>
                <a:gd name="T6" fmla="*/ 1173 w 1958"/>
                <a:gd name="T7" fmla="*/ 1182 h 1678"/>
                <a:gd name="T8" fmla="*/ 1173 w 1958"/>
                <a:gd name="T9" fmla="*/ 1182 h 1678"/>
                <a:gd name="T10" fmla="*/ 1173 w 1958"/>
                <a:gd name="T11" fmla="*/ 1559 h 1678"/>
                <a:gd name="T12" fmla="*/ 1061 w 1958"/>
                <a:gd name="T13" fmla="*/ 1678 h 1678"/>
                <a:gd name="T14" fmla="*/ 893 w 1958"/>
                <a:gd name="T15" fmla="*/ 1678 h 1678"/>
                <a:gd name="T16" fmla="*/ 781 w 1958"/>
                <a:gd name="T17" fmla="*/ 1559 h 1678"/>
                <a:gd name="T18" fmla="*/ 781 w 1958"/>
                <a:gd name="T19" fmla="*/ 1182 h 1678"/>
                <a:gd name="T20" fmla="*/ 781 w 1958"/>
                <a:gd name="T21" fmla="*/ 1182 h 1678"/>
                <a:gd name="T22" fmla="*/ 662 w 1958"/>
                <a:gd name="T23" fmla="*/ 1063 h 1678"/>
                <a:gd name="T24" fmla="*/ 662 w 1958"/>
                <a:gd name="T25" fmla="*/ 532 h 1678"/>
                <a:gd name="T26" fmla="*/ 781 w 1958"/>
                <a:gd name="T27" fmla="*/ 413 h 1678"/>
                <a:gd name="T28" fmla="*/ 1173 w 1958"/>
                <a:gd name="T29" fmla="*/ 413 h 1678"/>
                <a:gd name="T30" fmla="*/ 789 w 1958"/>
                <a:gd name="T31" fmla="*/ 188 h 1678"/>
                <a:gd name="T32" fmla="*/ 977 w 1958"/>
                <a:gd name="T33" fmla="*/ 376 h 1678"/>
                <a:gd name="T34" fmla="*/ 1164 w 1958"/>
                <a:gd name="T35" fmla="*/ 188 h 1678"/>
                <a:gd name="T36" fmla="*/ 977 w 1958"/>
                <a:gd name="T37" fmla="*/ 0 h 1678"/>
                <a:gd name="T38" fmla="*/ 789 w 1958"/>
                <a:gd name="T39" fmla="*/ 188 h 1678"/>
                <a:gd name="T40" fmla="*/ 1861 w 1958"/>
                <a:gd name="T41" fmla="*/ 461 h 1678"/>
                <a:gd name="T42" fmla="*/ 1527 w 1958"/>
                <a:gd name="T43" fmla="*/ 461 h 1678"/>
                <a:gd name="T44" fmla="*/ 1429 w 1958"/>
                <a:gd name="T45" fmla="*/ 559 h 1678"/>
                <a:gd name="T46" fmla="*/ 1429 w 1958"/>
                <a:gd name="T47" fmla="*/ 1015 h 1678"/>
                <a:gd name="T48" fmla="*/ 1527 w 1958"/>
                <a:gd name="T49" fmla="*/ 1113 h 1678"/>
                <a:gd name="T50" fmla="*/ 1527 w 1958"/>
                <a:gd name="T51" fmla="*/ 1113 h 1678"/>
                <a:gd name="T52" fmla="*/ 1527 w 1958"/>
                <a:gd name="T53" fmla="*/ 1442 h 1678"/>
                <a:gd name="T54" fmla="*/ 1617 w 1958"/>
                <a:gd name="T55" fmla="*/ 1541 h 1678"/>
                <a:gd name="T56" fmla="*/ 1763 w 1958"/>
                <a:gd name="T57" fmla="*/ 1541 h 1678"/>
                <a:gd name="T58" fmla="*/ 1861 w 1958"/>
                <a:gd name="T59" fmla="*/ 1442 h 1678"/>
                <a:gd name="T60" fmla="*/ 1861 w 1958"/>
                <a:gd name="T61" fmla="*/ 1113 h 1678"/>
                <a:gd name="T62" fmla="*/ 1861 w 1958"/>
                <a:gd name="T63" fmla="*/ 1113 h 1678"/>
                <a:gd name="T64" fmla="*/ 1958 w 1958"/>
                <a:gd name="T65" fmla="*/ 1015 h 1678"/>
                <a:gd name="T66" fmla="*/ 1958 w 1958"/>
                <a:gd name="T67" fmla="*/ 559 h 1678"/>
                <a:gd name="T68" fmla="*/ 1861 w 1958"/>
                <a:gd name="T69" fmla="*/ 461 h 1678"/>
                <a:gd name="T70" fmla="*/ 1530 w 1958"/>
                <a:gd name="T71" fmla="*/ 265 h 1678"/>
                <a:gd name="T72" fmla="*/ 1691 w 1958"/>
                <a:gd name="T73" fmla="*/ 424 h 1678"/>
                <a:gd name="T74" fmla="*/ 1853 w 1958"/>
                <a:gd name="T75" fmla="*/ 265 h 1678"/>
                <a:gd name="T76" fmla="*/ 1691 w 1958"/>
                <a:gd name="T77" fmla="*/ 106 h 1678"/>
                <a:gd name="T78" fmla="*/ 1530 w 1958"/>
                <a:gd name="T79" fmla="*/ 265 h 1678"/>
                <a:gd name="T80" fmla="*/ 432 w 1958"/>
                <a:gd name="T81" fmla="*/ 461 h 1678"/>
                <a:gd name="T82" fmla="*/ 98 w 1958"/>
                <a:gd name="T83" fmla="*/ 461 h 1678"/>
                <a:gd name="T84" fmla="*/ 0 w 1958"/>
                <a:gd name="T85" fmla="*/ 559 h 1678"/>
                <a:gd name="T86" fmla="*/ 0 w 1958"/>
                <a:gd name="T87" fmla="*/ 1015 h 1678"/>
                <a:gd name="T88" fmla="*/ 98 w 1958"/>
                <a:gd name="T89" fmla="*/ 1113 h 1678"/>
                <a:gd name="T90" fmla="*/ 98 w 1958"/>
                <a:gd name="T91" fmla="*/ 1113 h 1678"/>
                <a:gd name="T92" fmla="*/ 98 w 1958"/>
                <a:gd name="T93" fmla="*/ 1442 h 1678"/>
                <a:gd name="T94" fmla="*/ 195 w 1958"/>
                <a:gd name="T95" fmla="*/ 1541 h 1678"/>
                <a:gd name="T96" fmla="*/ 341 w 1958"/>
                <a:gd name="T97" fmla="*/ 1541 h 1678"/>
                <a:gd name="T98" fmla="*/ 432 w 1958"/>
                <a:gd name="T99" fmla="*/ 1442 h 1678"/>
                <a:gd name="T100" fmla="*/ 432 w 1958"/>
                <a:gd name="T101" fmla="*/ 1113 h 1678"/>
                <a:gd name="T102" fmla="*/ 432 w 1958"/>
                <a:gd name="T103" fmla="*/ 1113 h 1678"/>
                <a:gd name="T104" fmla="*/ 529 w 1958"/>
                <a:gd name="T105" fmla="*/ 1015 h 1678"/>
                <a:gd name="T106" fmla="*/ 529 w 1958"/>
                <a:gd name="T107" fmla="*/ 559 h 1678"/>
                <a:gd name="T108" fmla="*/ 432 w 1958"/>
                <a:gd name="T109" fmla="*/ 461 h 1678"/>
                <a:gd name="T110" fmla="*/ 101 w 1958"/>
                <a:gd name="T111" fmla="*/ 265 h 1678"/>
                <a:gd name="T112" fmla="*/ 262 w 1958"/>
                <a:gd name="T113" fmla="*/ 424 h 1678"/>
                <a:gd name="T114" fmla="*/ 423 w 1958"/>
                <a:gd name="T115" fmla="*/ 265 h 1678"/>
                <a:gd name="T116" fmla="*/ 262 w 1958"/>
                <a:gd name="T117" fmla="*/ 106 h 1678"/>
                <a:gd name="T118" fmla="*/ 101 w 1958"/>
                <a:gd name="T119" fmla="*/ 265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58" h="1678">
                  <a:moveTo>
                    <a:pt x="1173" y="413"/>
                  </a:moveTo>
                  <a:cubicBezTo>
                    <a:pt x="1236" y="413"/>
                    <a:pt x="1292" y="469"/>
                    <a:pt x="1292" y="532"/>
                  </a:cubicBezTo>
                  <a:cubicBezTo>
                    <a:pt x="1292" y="532"/>
                    <a:pt x="1292" y="532"/>
                    <a:pt x="1292" y="1063"/>
                  </a:cubicBezTo>
                  <a:cubicBezTo>
                    <a:pt x="1292" y="1126"/>
                    <a:pt x="1236" y="1182"/>
                    <a:pt x="1173" y="1182"/>
                  </a:cubicBezTo>
                  <a:cubicBezTo>
                    <a:pt x="1173" y="1182"/>
                    <a:pt x="1173" y="1182"/>
                    <a:pt x="1173" y="1182"/>
                  </a:cubicBezTo>
                  <a:cubicBezTo>
                    <a:pt x="1173" y="1182"/>
                    <a:pt x="1173" y="1182"/>
                    <a:pt x="1173" y="1559"/>
                  </a:cubicBezTo>
                  <a:cubicBezTo>
                    <a:pt x="1173" y="1622"/>
                    <a:pt x="1124" y="1678"/>
                    <a:pt x="1061" y="1678"/>
                  </a:cubicBezTo>
                  <a:cubicBezTo>
                    <a:pt x="1061" y="1678"/>
                    <a:pt x="1061" y="1678"/>
                    <a:pt x="893" y="1678"/>
                  </a:cubicBezTo>
                  <a:cubicBezTo>
                    <a:pt x="830" y="1678"/>
                    <a:pt x="781" y="1622"/>
                    <a:pt x="781" y="1559"/>
                  </a:cubicBezTo>
                  <a:cubicBezTo>
                    <a:pt x="781" y="1559"/>
                    <a:pt x="781" y="1559"/>
                    <a:pt x="781" y="1182"/>
                  </a:cubicBezTo>
                  <a:cubicBezTo>
                    <a:pt x="781" y="1182"/>
                    <a:pt x="781" y="1182"/>
                    <a:pt x="781" y="1182"/>
                  </a:cubicBezTo>
                  <a:cubicBezTo>
                    <a:pt x="718" y="1182"/>
                    <a:pt x="662" y="1126"/>
                    <a:pt x="662" y="1063"/>
                  </a:cubicBezTo>
                  <a:cubicBezTo>
                    <a:pt x="662" y="1063"/>
                    <a:pt x="662" y="1063"/>
                    <a:pt x="662" y="532"/>
                  </a:cubicBezTo>
                  <a:cubicBezTo>
                    <a:pt x="662" y="469"/>
                    <a:pt x="718" y="413"/>
                    <a:pt x="781" y="413"/>
                  </a:cubicBezTo>
                  <a:cubicBezTo>
                    <a:pt x="781" y="413"/>
                    <a:pt x="781" y="413"/>
                    <a:pt x="1173" y="413"/>
                  </a:cubicBezTo>
                  <a:close/>
                  <a:moveTo>
                    <a:pt x="789" y="188"/>
                  </a:moveTo>
                  <a:cubicBezTo>
                    <a:pt x="789" y="292"/>
                    <a:pt x="873" y="376"/>
                    <a:pt x="977" y="376"/>
                  </a:cubicBezTo>
                  <a:cubicBezTo>
                    <a:pt x="1080" y="376"/>
                    <a:pt x="1164" y="292"/>
                    <a:pt x="1164" y="188"/>
                  </a:cubicBezTo>
                  <a:cubicBezTo>
                    <a:pt x="1164" y="84"/>
                    <a:pt x="1080" y="0"/>
                    <a:pt x="977" y="0"/>
                  </a:cubicBezTo>
                  <a:cubicBezTo>
                    <a:pt x="873" y="0"/>
                    <a:pt x="789" y="84"/>
                    <a:pt x="789" y="188"/>
                  </a:cubicBezTo>
                  <a:close/>
                  <a:moveTo>
                    <a:pt x="1861" y="461"/>
                  </a:moveTo>
                  <a:cubicBezTo>
                    <a:pt x="1527" y="461"/>
                    <a:pt x="1527" y="461"/>
                    <a:pt x="1527" y="461"/>
                  </a:cubicBezTo>
                  <a:cubicBezTo>
                    <a:pt x="1471" y="461"/>
                    <a:pt x="1429" y="503"/>
                    <a:pt x="1429" y="559"/>
                  </a:cubicBezTo>
                  <a:cubicBezTo>
                    <a:pt x="1429" y="1015"/>
                    <a:pt x="1429" y="1015"/>
                    <a:pt x="1429" y="1015"/>
                  </a:cubicBezTo>
                  <a:cubicBezTo>
                    <a:pt x="1429" y="1071"/>
                    <a:pt x="1471" y="1113"/>
                    <a:pt x="1527" y="1113"/>
                  </a:cubicBezTo>
                  <a:cubicBezTo>
                    <a:pt x="1527" y="1113"/>
                    <a:pt x="1527" y="1113"/>
                    <a:pt x="1527" y="1113"/>
                  </a:cubicBezTo>
                  <a:cubicBezTo>
                    <a:pt x="1527" y="1442"/>
                    <a:pt x="1527" y="1442"/>
                    <a:pt x="1527" y="1442"/>
                  </a:cubicBezTo>
                  <a:cubicBezTo>
                    <a:pt x="1527" y="1499"/>
                    <a:pt x="1568" y="1541"/>
                    <a:pt x="1617" y="1541"/>
                  </a:cubicBezTo>
                  <a:cubicBezTo>
                    <a:pt x="1763" y="1541"/>
                    <a:pt x="1763" y="1541"/>
                    <a:pt x="1763" y="1541"/>
                  </a:cubicBezTo>
                  <a:cubicBezTo>
                    <a:pt x="1819" y="1541"/>
                    <a:pt x="1861" y="1499"/>
                    <a:pt x="1861" y="1442"/>
                  </a:cubicBezTo>
                  <a:cubicBezTo>
                    <a:pt x="1861" y="1113"/>
                    <a:pt x="1861" y="1113"/>
                    <a:pt x="1861" y="1113"/>
                  </a:cubicBezTo>
                  <a:cubicBezTo>
                    <a:pt x="1861" y="1113"/>
                    <a:pt x="1861" y="1113"/>
                    <a:pt x="1861" y="1113"/>
                  </a:cubicBezTo>
                  <a:cubicBezTo>
                    <a:pt x="1917" y="1113"/>
                    <a:pt x="1958" y="1071"/>
                    <a:pt x="1958" y="1015"/>
                  </a:cubicBezTo>
                  <a:cubicBezTo>
                    <a:pt x="1958" y="559"/>
                    <a:pt x="1958" y="559"/>
                    <a:pt x="1958" y="559"/>
                  </a:cubicBezTo>
                  <a:cubicBezTo>
                    <a:pt x="1958" y="503"/>
                    <a:pt x="1917" y="461"/>
                    <a:pt x="1861" y="461"/>
                  </a:cubicBezTo>
                  <a:close/>
                  <a:moveTo>
                    <a:pt x="1530" y="265"/>
                  </a:moveTo>
                  <a:cubicBezTo>
                    <a:pt x="1530" y="353"/>
                    <a:pt x="1602" y="424"/>
                    <a:pt x="1691" y="424"/>
                  </a:cubicBezTo>
                  <a:cubicBezTo>
                    <a:pt x="1780" y="424"/>
                    <a:pt x="1853" y="353"/>
                    <a:pt x="1853" y="265"/>
                  </a:cubicBezTo>
                  <a:cubicBezTo>
                    <a:pt x="1853" y="177"/>
                    <a:pt x="1780" y="106"/>
                    <a:pt x="1691" y="106"/>
                  </a:cubicBezTo>
                  <a:cubicBezTo>
                    <a:pt x="1602" y="106"/>
                    <a:pt x="1530" y="177"/>
                    <a:pt x="1530" y="265"/>
                  </a:cubicBezTo>
                  <a:close/>
                  <a:moveTo>
                    <a:pt x="432" y="461"/>
                  </a:moveTo>
                  <a:cubicBezTo>
                    <a:pt x="98" y="461"/>
                    <a:pt x="98" y="461"/>
                    <a:pt x="98" y="461"/>
                  </a:cubicBezTo>
                  <a:cubicBezTo>
                    <a:pt x="42" y="461"/>
                    <a:pt x="0" y="503"/>
                    <a:pt x="0" y="559"/>
                  </a:cubicBezTo>
                  <a:cubicBezTo>
                    <a:pt x="0" y="1015"/>
                    <a:pt x="0" y="1015"/>
                    <a:pt x="0" y="1015"/>
                  </a:cubicBezTo>
                  <a:cubicBezTo>
                    <a:pt x="0" y="1071"/>
                    <a:pt x="42" y="1113"/>
                    <a:pt x="98" y="1113"/>
                  </a:cubicBezTo>
                  <a:cubicBezTo>
                    <a:pt x="98" y="1113"/>
                    <a:pt x="98" y="1113"/>
                    <a:pt x="98" y="1113"/>
                  </a:cubicBezTo>
                  <a:cubicBezTo>
                    <a:pt x="98" y="1442"/>
                    <a:pt x="98" y="1442"/>
                    <a:pt x="98" y="1442"/>
                  </a:cubicBezTo>
                  <a:cubicBezTo>
                    <a:pt x="98" y="1499"/>
                    <a:pt x="139" y="1541"/>
                    <a:pt x="195" y="1541"/>
                  </a:cubicBezTo>
                  <a:cubicBezTo>
                    <a:pt x="341" y="1541"/>
                    <a:pt x="341" y="1541"/>
                    <a:pt x="341" y="1541"/>
                  </a:cubicBezTo>
                  <a:cubicBezTo>
                    <a:pt x="390" y="1541"/>
                    <a:pt x="432" y="1499"/>
                    <a:pt x="432" y="1442"/>
                  </a:cubicBezTo>
                  <a:cubicBezTo>
                    <a:pt x="432" y="1113"/>
                    <a:pt x="432" y="1113"/>
                    <a:pt x="432" y="1113"/>
                  </a:cubicBezTo>
                  <a:cubicBezTo>
                    <a:pt x="432" y="1113"/>
                    <a:pt x="432" y="1113"/>
                    <a:pt x="432" y="1113"/>
                  </a:cubicBezTo>
                  <a:cubicBezTo>
                    <a:pt x="488" y="1113"/>
                    <a:pt x="529" y="1071"/>
                    <a:pt x="529" y="1015"/>
                  </a:cubicBezTo>
                  <a:cubicBezTo>
                    <a:pt x="529" y="559"/>
                    <a:pt x="529" y="559"/>
                    <a:pt x="529" y="559"/>
                  </a:cubicBezTo>
                  <a:cubicBezTo>
                    <a:pt x="529" y="503"/>
                    <a:pt x="488" y="461"/>
                    <a:pt x="432" y="461"/>
                  </a:cubicBezTo>
                  <a:close/>
                  <a:moveTo>
                    <a:pt x="101" y="265"/>
                  </a:moveTo>
                  <a:cubicBezTo>
                    <a:pt x="101" y="353"/>
                    <a:pt x="173" y="424"/>
                    <a:pt x="262" y="424"/>
                  </a:cubicBezTo>
                  <a:cubicBezTo>
                    <a:pt x="351" y="424"/>
                    <a:pt x="423" y="353"/>
                    <a:pt x="423" y="265"/>
                  </a:cubicBezTo>
                  <a:cubicBezTo>
                    <a:pt x="423" y="177"/>
                    <a:pt x="351" y="106"/>
                    <a:pt x="262" y="106"/>
                  </a:cubicBezTo>
                  <a:cubicBezTo>
                    <a:pt x="173" y="106"/>
                    <a:pt x="101" y="177"/>
                    <a:pt x="101" y="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8" name="Oval 477"/>
            <p:cNvSpPr/>
            <p:nvPr/>
          </p:nvSpPr>
          <p:spPr bwMode="auto">
            <a:xfrm>
              <a:off x="10692578" y="2595563"/>
              <a:ext cx="853146" cy="853146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79" name="Group 478"/>
            <p:cNvGrpSpPr/>
            <p:nvPr/>
          </p:nvGrpSpPr>
          <p:grpSpPr>
            <a:xfrm>
              <a:off x="10841227" y="2779849"/>
              <a:ext cx="555851" cy="484577"/>
              <a:chOff x="10450695" y="2384201"/>
              <a:chExt cx="683568" cy="595918"/>
            </a:xfrm>
          </p:grpSpPr>
          <p:sp>
            <p:nvSpPr>
              <p:cNvPr id="480" name="Rectangle 479"/>
              <p:cNvSpPr/>
              <p:nvPr/>
            </p:nvSpPr>
            <p:spPr bwMode="auto">
              <a:xfrm>
                <a:off x="10450695" y="2384201"/>
                <a:ext cx="595918" cy="595918"/>
              </a:xfrm>
              <a:prstGeom prst="rect">
                <a:avLst/>
              </a:prstGeom>
              <a:noFill/>
              <a:ln w="31750">
                <a:solidFill>
                  <a:schemeClr val="bg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1" name="Freeform 5"/>
              <p:cNvSpPr>
                <a:spLocks/>
              </p:cNvSpPr>
              <p:nvPr/>
            </p:nvSpPr>
            <p:spPr bwMode="auto">
              <a:xfrm>
                <a:off x="10496281" y="2446461"/>
                <a:ext cx="637982" cy="488956"/>
              </a:xfrm>
              <a:custGeom>
                <a:avLst/>
                <a:gdLst>
                  <a:gd name="T0" fmla="*/ 2264 w 2306"/>
                  <a:gd name="T1" fmla="*/ 244 h 1766"/>
                  <a:gd name="T2" fmla="*/ 2062 w 2306"/>
                  <a:gd name="T3" fmla="*/ 41 h 1766"/>
                  <a:gd name="T4" fmla="*/ 1961 w 2306"/>
                  <a:gd name="T5" fmla="*/ 0 h 1766"/>
                  <a:gd name="T6" fmla="*/ 1859 w 2306"/>
                  <a:gd name="T7" fmla="*/ 41 h 1766"/>
                  <a:gd name="T8" fmla="*/ 884 w 2306"/>
                  <a:gd name="T9" fmla="*/ 1018 h 1766"/>
                  <a:gd name="T10" fmla="*/ 447 w 2306"/>
                  <a:gd name="T11" fmla="*/ 580 h 1766"/>
                  <a:gd name="T12" fmla="*/ 345 w 2306"/>
                  <a:gd name="T13" fmla="*/ 538 h 1766"/>
                  <a:gd name="T14" fmla="*/ 244 w 2306"/>
                  <a:gd name="T15" fmla="*/ 580 h 1766"/>
                  <a:gd name="T16" fmla="*/ 42 w 2306"/>
                  <a:gd name="T17" fmla="*/ 782 h 1766"/>
                  <a:gd name="T18" fmla="*/ 0 w 2306"/>
                  <a:gd name="T19" fmla="*/ 883 h 1766"/>
                  <a:gd name="T20" fmla="*/ 42 w 2306"/>
                  <a:gd name="T21" fmla="*/ 984 h 1766"/>
                  <a:gd name="T22" fmla="*/ 580 w 2306"/>
                  <a:gd name="T23" fmla="*/ 1522 h 1766"/>
                  <a:gd name="T24" fmla="*/ 783 w 2306"/>
                  <a:gd name="T25" fmla="*/ 1725 h 1766"/>
                  <a:gd name="T26" fmla="*/ 884 w 2306"/>
                  <a:gd name="T27" fmla="*/ 1766 h 1766"/>
                  <a:gd name="T28" fmla="*/ 985 w 2306"/>
                  <a:gd name="T29" fmla="*/ 1725 h 1766"/>
                  <a:gd name="T30" fmla="*/ 1187 w 2306"/>
                  <a:gd name="T31" fmla="*/ 1522 h 1766"/>
                  <a:gd name="T32" fmla="*/ 2264 w 2306"/>
                  <a:gd name="T33" fmla="*/ 446 h 1766"/>
                  <a:gd name="T34" fmla="*/ 2306 w 2306"/>
                  <a:gd name="T35" fmla="*/ 345 h 1766"/>
                  <a:gd name="T36" fmla="*/ 2264 w 2306"/>
                  <a:gd name="T37" fmla="*/ 244 h 1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6" h="1766">
                    <a:moveTo>
                      <a:pt x="2264" y="244"/>
                    </a:moveTo>
                    <a:cubicBezTo>
                      <a:pt x="2062" y="41"/>
                      <a:pt x="2062" y="41"/>
                      <a:pt x="2062" y="41"/>
                    </a:cubicBezTo>
                    <a:cubicBezTo>
                      <a:pt x="2034" y="14"/>
                      <a:pt x="2000" y="0"/>
                      <a:pt x="1961" y="0"/>
                    </a:cubicBezTo>
                    <a:cubicBezTo>
                      <a:pt x="1921" y="0"/>
                      <a:pt x="1887" y="14"/>
                      <a:pt x="1859" y="41"/>
                    </a:cubicBezTo>
                    <a:cubicBezTo>
                      <a:pt x="884" y="1018"/>
                      <a:pt x="884" y="1018"/>
                      <a:pt x="884" y="1018"/>
                    </a:cubicBezTo>
                    <a:cubicBezTo>
                      <a:pt x="447" y="580"/>
                      <a:pt x="447" y="580"/>
                      <a:pt x="447" y="580"/>
                    </a:cubicBezTo>
                    <a:cubicBezTo>
                      <a:pt x="419" y="552"/>
                      <a:pt x="385" y="538"/>
                      <a:pt x="345" y="538"/>
                    </a:cubicBezTo>
                    <a:cubicBezTo>
                      <a:pt x="306" y="538"/>
                      <a:pt x="272" y="552"/>
                      <a:pt x="244" y="580"/>
                    </a:cubicBezTo>
                    <a:cubicBezTo>
                      <a:pt x="42" y="782"/>
                      <a:pt x="42" y="782"/>
                      <a:pt x="42" y="782"/>
                    </a:cubicBezTo>
                    <a:cubicBezTo>
                      <a:pt x="14" y="810"/>
                      <a:pt x="0" y="843"/>
                      <a:pt x="0" y="883"/>
                    </a:cubicBezTo>
                    <a:cubicBezTo>
                      <a:pt x="0" y="923"/>
                      <a:pt x="14" y="956"/>
                      <a:pt x="42" y="984"/>
                    </a:cubicBezTo>
                    <a:cubicBezTo>
                      <a:pt x="580" y="1522"/>
                      <a:pt x="580" y="1522"/>
                      <a:pt x="580" y="1522"/>
                    </a:cubicBezTo>
                    <a:cubicBezTo>
                      <a:pt x="783" y="1725"/>
                      <a:pt x="783" y="1725"/>
                      <a:pt x="783" y="1725"/>
                    </a:cubicBezTo>
                    <a:cubicBezTo>
                      <a:pt x="810" y="1752"/>
                      <a:pt x="844" y="1766"/>
                      <a:pt x="884" y="1766"/>
                    </a:cubicBezTo>
                    <a:cubicBezTo>
                      <a:pt x="923" y="1766"/>
                      <a:pt x="957" y="1752"/>
                      <a:pt x="985" y="1725"/>
                    </a:cubicBezTo>
                    <a:cubicBezTo>
                      <a:pt x="1187" y="1522"/>
                      <a:pt x="1187" y="1522"/>
                      <a:pt x="1187" y="1522"/>
                    </a:cubicBezTo>
                    <a:cubicBezTo>
                      <a:pt x="2264" y="446"/>
                      <a:pt x="2264" y="446"/>
                      <a:pt x="2264" y="446"/>
                    </a:cubicBezTo>
                    <a:cubicBezTo>
                      <a:pt x="2292" y="418"/>
                      <a:pt x="2306" y="384"/>
                      <a:pt x="2306" y="345"/>
                    </a:cubicBezTo>
                    <a:cubicBezTo>
                      <a:pt x="2306" y="305"/>
                      <a:pt x="2292" y="271"/>
                      <a:pt x="2264" y="2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482" name="Group 481"/>
            <p:cNvGrpSpPr/>
            <p:nvPr/>
          </p:nvGrpSpPr>
          <p:grpSpPr>
            <a:xfrm>
              <a:off x="10386456" y="4936398"/>
              <a:ext cx="1344382" cy="1062056"/>
              <a:chOff x="9972097" y="4402078"/>
              <a:chExt cx="1344382" cy="1062056"/>
            </a:xfrm>
          </p:grpSpPr>
          <p:grpSp>
            <p:nvGrpSpPr>
              <p:cNvPr id="483" name="Group 482"/>
              <p:cNvGrpSpPr/>
              <p:nvPr/>
            </p:nvGrpSpPr>
            <p:grpSpPr>
              <a:xfrm>
                <a:off x="9973234" y="4402078"/>
                <a:ext cx="1342109" cy="1062056"/>
                <a:chOff x="10031532" y="4402078"/>
                <a:chExt cx="1342109" cy="1062056"/>
              </a:xfrm>
            </p:grpSpPr>
            <p:sp>
              <p:nvSpPr>
                <p:cNvPr id="485" name="Rectangle 484"/>
                <p:cNvSpPr/>
                <p:nvPr/>
              </p:nvSpPr>
              <p:spPr bwMode="auto">
                <a:xfrm>
                  <a:off x="10031532" y="4402078"/>
                  <a:ext cx="757785" cy="1054200"/>
                </a:xfrm>
                <a:prstGeom prst="rect">
                  <a:avLst/>
                </a:prstGeom>
                <a:solidFill>
                  <a:srgbClr val="9FB80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marL="0" marR="0" lvl="0" indent="0" algn="ctr" defTabSz="932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86" name="Rectangle 640"/>
                <p:cNvSpPr/>
                <p:nvPr/>
              </p:nvSpPr>
              <p:spPr>
                <a:xfrm>
                  <a:off x="10042902" y="4411102"/>
                  <a:ext cx="1321875" cy="1053032"/>
                </a:xfrm>
                <a:custGeom>
                  <a:avLst/>
                  <a:gdLst>
                    <a:gd name="connsiteX0" fmla="*/ 0 w 1339601"/>
                    <a:gd name="connsiteY0" fmla="*/ 0 h 922774"/>
                    <a:gd name="connsiteX1" fmla="*/ 1339601 w 1339601"/>
                    <a:gd name="connsiteY1" fmla="*/ 0 h 922774"/>
                    <a:gd name="connsiteX2" fmla="*/ 1339601 w 1339601"/>
                    <a:gd name="connsiteY2" fmla="*/ 922774 h 922774"/>
                    <a:gd name="connsiteX3" fmla="*/ 0 w 1339601"/>
                    <a:gd name="connsiteY3" fmla="*/ 922774 h 922774"/>
                    <a:gd name="connsiteX4" fmla="*/ 0 w 1339601"/>
                    <a:gd name="connsiteY4" fmla="*/ 0 h 922774"/>
                    <a:gd name="connsiteX0" fmla="*/ 542925 w 1339601"/>
                    <a:gd name="connsiteY0" fmla="*/ 0 h 922774"/>
                    <a:gd name="connsiteX1" fmla="*/ 1339601 w 1339601"/>
                    <a:gd name="connsiteY1" fmla="*/ 0 h 922774"/>
                    <a:gd name="connsiteX2" fmla="*/ 1339601 w 1339601"/>
                    <a:gd name="connsiteY2" fmla="*/ 922774 h 922774"/>
                    <a:gd name="connsiteX3" fmla="*/ 0 w 1339601"/>
                    <a:gd name="connsiteY3" fmla="*/ 922774 h 922774"/>
                    <a:gd name="connsiteX4" fmla="*/ 542925 w 1339601"/>
                    <a:gd name="connsiteY4" fmla="*/ 0 h 92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9601" h="922774">
                      <a:moveTo>
                        <a:pt x="542925" y="0"/>
                      </a:moveTo>
                      <a:lnTo>
                        <a:pt x="1339601" y="0"/>
                      </a:lnTo>
                      <a:lnTo>
                        <a:pt x="1339601" y="922774"/>
                      </a:lnTo>
                      <a:lnTo>
                        <a:pt x="0" y="922774"/>
                      </a:lnTo>
                      <a:lnTo>
                        <a:pt x="542925" y="0"/>
                      </a:lnTo>
                      <a:close/>
                    </a:path>
                  </a:pathLst>
                </a:custGeom>
                <a:solidFill>
                  <a:srgbClr val="BBDA0A"/>
                </a:solidFill>
                <a:ln w="38100">
                  <a:noFill/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3219" tIns="46610" rIns="93219" bIns="46610" rtlCol="0" anchor="ctr"/>
                <a:lstStyle/>
                <a:p>
                  <a:pPr marL="0" marR="0" lvl="0" indent="0" algn="ctr" defTabSz="93246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10034040" y="4403840"/>
                  <a:ext cx="1339601" cy="142908"/>
                </a:xfrm>
                <a:prstGeom prst="rect">
                  <a:avLst/>
                </a:prstGeom>
                <a:noFill/>
                <a:ln w="38100">
                  <a:solidFill>
                    <a:srgbClr val="333333"/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3219" tIns="46610" rIns="93219" bIns="46610" rtlCol="0" anchor="ctr"/>
                <a:lstStyle/>
                <a:p>
                  <a:pPr marL="0" marR="0" lvl="0" indent="0" algn="ctr" defTabSz="93246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10034040" y="4533504"/>
                  <a:ext cx="1339601" cy="922774"/>
                </a:xfrm>
                <a:prstGeom prst="rect">
                  <a:avLst/>
                </a:prstGeom>
                <a:noFill/>
                <a:ln w="38100">
                  <a:solidFill>
                    <a:srgbClr val="333333"/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3219" tIns="46610" rIns="93219" bIns="46610" rtlCol="0" anchor="ctr"/>
                <a:lstStyle/>
                <a:p>
                  <a:pPr marL="0" marR="0" lvl="0" indent="0" algn="ctr" defTabSz="93246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84" name="TextBox 483"/>
              <p:cNvSpPr txBox="1"/>
              <p:nvPr/>
            </p:nvSpPr>
            <p:spPr>
              <a:xfrm>
                <a:off x="9972097" y="4577624"/>
                <a:ext cx="1344382" cy="859622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 anchor="ctr" anchorCtr="0">
                <a:noAutofit/>
              </a:bodyPr>
              <a:lstStyle/>
              <a:p>
                <a:pPr marL="0" marR="0" lvl="0" indent="0" algn="ctr" defTabSz="93268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HTML</a:t>
                </a:r>
              </a:p>
            </p:txBody>
          </p:sp>
        </p:grpSp>
        <p:grpSp>
          <p:nvGrpSpPr>
            <p:cNvPr id="489" name="Group 488"/>
            <p:cNvGrpSpPr/>
            <p:nvPr/>
          </p:nvGrpSpPr>
          <p:grpSpPr>
            <a:xfrm>
              <a:off x="7057359" y="4684440"/>
              <a:ext cx="899570" cy="1314014"/>
              <a:chOff x="6803259" y="4273052"/>
              <a:chExt cx="899570" cy="1314014"/>
            </a:xfrm>
          </p:grpSpPr>
          <p:sp>
            <p:nvSpPr>
              <p:cNvPr id="490" name="Rounded Rectangle 489"/>
              <p:cNvSpPr/>
              <p:nvPr/>
            </p:nvSpPr>
            <p:spPr bwMode="auto">
              <a:xfrm rot="5400000">
                <a:off x="6596037" y="4480274"/>
                <a:ext cx="1314014" cy="899570"/>
              </a:xfrm>
              <a:prstGeom prst="roundRect">
                <a:avLst>
                  <a:gd name="adj" fmla="val 5986"/>
                </a:avLst>
              </a:prstGeom>
              <a:solidFill>
                <a:srgbClr val="33333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1" name="Rounded Rectangle 490"/>
              <p:cNvSpPr/>
              <p:nvPr/>
            </p:nvSpPr>
            <p:spPr bwMode="auto">
              <a:xfrm rot="5400000">
                <a:off x="6687357" y="4516455"/>
                <a:ext cx="1131374" cy="788547"/>
              </a:xfrm>
              <a:prstGeom prst="roundRect">
                <a:avLst>
                  <a:gd name="adj" fmla="val 3643"/>
                </a:avLst>
              </a:prstGeom>
              <a:solidFill>
                <a:srgbClr val="B4009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2" name="Oval 491"/>
              <p:cNvSpPr/>
              <p:nvPr/>
            </p:nvSpPr>
            <p:spPr bwMode="auto">
              <a:xfrm rot="5400000">
                <a:off x="7226436" y="5497479"/>
                <a:ext cx="53216" cy="53216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3" name="Rounded Rectangle 639"/>
              <p:cNvSpPr/>
              <p:nvPr/>
            </p:nvSpPr>
            <p:spPr bwMode="auto">
              <a:xfrm rot="5400000">
                <a:off x="6687357" y="4516455"/>
                <a:ext cx="1131374" cy="788547"/>
              </a:xfrm>
              <a:custGeom>
                <a:avLst/>
                <a:gdLst>
                  <a:gd name="connsiteX0" fmla="*/ 0 w 1131374"/>
                  <a:gd name="connsiteY0" fmla="*/ 28727 h 788547"/>
                  <a:gd name="connsiteX1" fmla="*/ 28727 w 1131374"/>
                  <a:gd name="connsiteY1" fmla="*/ 0 h 788547"/>
                  <a:gd name="connsiteX2" fmla="*/ 1102647 w 1131374"/>
                  <a:gd name="connsiteY2" fmla="*/ 0 h 788547"/>
                  <a:gd name="connsiteX3" fmla="*/ 1131374 w 1131374"/>
                  <a:gd name="connsiteY3" fmla="*/ 28727 h 788547"/>
                  <a:gd name="connsiteX4" fmla="*/ 1131374 w 1131374"/>
                  <a:gd name="connsiteY4" fmla="*/ 759820 h 788547"/>
                  <a:gd name="connsiteX5" fmla="*/ 1102647 w 1131374"/>
                  <a:gd name="connsiteY5" fmla="*/ 788547 h 788547"/>
                  <a:gd name="connsiteX6" fmla="*/ 28727 w 1131374"/>
                  <a:gd name="connsiteY6" fmla="*/ 788547 h 788547"/>
                  <a:gd name="connsiteX7" fmla="*/ 0 w 1131374"/>
                  <a:gd name="connsiteY7" fmla="*/ 759820 h 788547"/>
                  <a:gd name="connsiteX8" fmla="*/ 0 w 1131374"/>
                  <a:gd name="connsiteY8" fmla="*/ 28727 h 788547"/>
                  <a:gd name="connsiteX0" fmla="*/ 61126 w 1192500"/>
                  <a:gd name="connsiteY0" fmla="*/ 28727 h 788547"/>
                  <a:gd name="connsiteX1" fmla="*/ 89853 w 1192500"/>
                  <a:gd name="connsiteY1" fmla="*/ 0 h 788547"/>
                  <a:gd name="connsiteX2" fmla="*/ 1163773 w 1192500"/>
                  <a:gd name="connsiteY2" fmla="*/ 0 h 788547"/>
                  <a:gd name="connsiteX3" fmla="*/ 1192500 w 1192500"/>
                  <a:gd name="connsiteY3" fmla="*/ 28727 h 788547"/>
                  <a:gd name="connsiteX4" fmla="*/ 1192500 w 1192500"/>
                  <a:gd name="connsiteY4" fmla="*/ 759820 h 788547"/>
                  <a:gd name="connsiteX5" fmla="*/ 1163773 w 1192500"/>
                  <a:gd name="connsiteY5" fmla="*/ 788547 h 788547"/>
                  <a:gd name="connsiteX6" fmla="*/ 89853 w 1192500"/>
                  <a:gd name="connsiteY6" fmla="*/ 788547 h 788547"/>
                  <a:gd name="connsiteX7" fmla="*/ 61126 w 1192500"/>
                  <a:gd name="connsiteY7" fmla="*/ 28727 h 788547"/>
                  <a:gd name="connsiteX0" fmla="*/ 0 w 1131374"/>
                  <a:gd name="connsiteY0" fmla="*/ 28727 h 788547"/>
                  <a:gd name="connsiteX1" fmla="*/ 28727 w 1131374"/>
                  <a:gd name="connsiteY1" fmla="*/ 0 h 788547"/>
                  <a:gd name="connsiteX2" fmla="*/ 1102647 w 1131374"/>
                  <a:gd name="connsiteY2" fmla="*/ 0 h 788547"/>
                  <a:gd name="connsiteX3" fmla="*/ 1131374 w 1131374"/>
                  <a:gd name="connsiteY3" fmla="*/ 28727 h 788547"/>
                  <a:gd name="connsiteX4" fmla="*/ 1131374 w 1131374"/>
                  <a:gd name="connsiteY4" fmla="*/ 759820 h 788547"/>
                  <a:gd name="connsiteX5" fmla="*/ 1102647 w 1131374"/>
                  <a:gd name="connsiteY5" fmla="*/ 788547 h 788547"/>
                  <a:gd name="connsiteX6" fmla="*/ 0 w 1131374"/>
                  <a:gd name="connsiteY6" fmla="*/ 28727 h 78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1374" h="788547">
                    <a:moveTo>
                      <a:pt x="0" y="28727"/>
                    </a:moveTo>
                    <a:cubicBezTo>
                      <a:pt x="0" y="12862"/>
                      <a:pt x="12862" y="0"/>
                      <a:pt x="28727" y="0"/>
                    </a:cubicBezTo>
                    <a:lnTo>
                      <a:pt x="1102647" y="0"/>
                    </a:lnTo>
                    <a:cubicBezTo>
                      <a:pt x="1118512" y="0"/>
                      <a:pt x="1131374" y="12862"/>
                      <a:pt x="1131374" y="28727"/>
                    </a:cubicBezTo>
                    <a:lnTo>
                      <a:pt x="1131374" y="759820"/>
                    </a:lnTo>
                    <a:cubicBezTo>
                      <a:pt x="1131374" y="775685"/>
                      <a:pt x="1118512" y="788547"/>
                      <a:pt x="1102647" y="788547"/>
                    </a:cubicBezTo>
                    <a:lnTo>
                      <a:pt x="0" y="28727"/>
                    </a:lnTo>
                    <a:close/>
                  </a:path>
                </a:pathLst>
              </a:custGeom>
              <a:solidFill>
                <a:srgbClr val="7E006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94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8536089" y="3458032"/>
              <a:ext cx="1057275" cy="820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95" name="Group 494"/>
            <p:cNvGrpSpPr/>
            <p:nvPr/>
          </p:nvGrpSpPr>
          <p:grpSpPr>
            <a:xfrm>
              <a:off x="8537163" y="3503327"/>
              <a:ext cx="875225" cy="709078"/>
              <a:chOff x="8283062" y="3056784"/>
              <a:chExt cx="875225" cy="709078"/>
            </a:xfrm>
          </p:grpSpPr>
          <p:sp>
            <p:nvSpPr>
              <p:cNvPr id="496" name="Freeform 167"/>
              <p:cNvSpPr>
                <a:spLocks/>
              </p:cNvSpPr>
              <p:nvPr/>
            </p:nvSpPr>
            <p:spPr bwMode="auto">
              <a:xfrm>
                <a:off x="8408194" y="3421856"/>
                <a:ext cx="750093" cy="344006"/>
              </a:xfrm>
              <a:custGeom>
                <a:avLst/>
                <a:gdLst>
                  <a:gd name="T0" fmla="*/ 243 w 243"/>
                  <a:gd name="T1" fmla="*/ 122 h 122"/>
                  <a:gd name="T2" fmla="*/ 195 w 243"/>
                  <a:gd name="T3" fmla="*/ 66 h 122"/>
                  <a:gd name="T4" fmla="*/ 103 w 243"/>
                  <a:gd name="T5" fmla="*/ 58 h 122"/>
                  <a:gd name="T6" fmla="*/ 10 w 243"/>
                  <a:gd name="T7" fmla="*/ 33 h 122"/>
                  <a:gd name="T8" fmla="*/ 2 w 243"/>
                  <a:gd name="T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122">
                    <a:moveTo>
                      <a:pt x="243" y="122"/>
                    </a:moveTo>
                    <a:cubicBezTo>
                      <a:pt x="238" y="101"/>
                      <a:pt x="224" y="79"/>
                      <a:pt x="195" y="66"/>
                    </a:cubicBezTo>
                    <a:cubicBezTo>
                      <a:pt x="167" y="54"/>
                      <a:pt x="135" y="55"/>
                      <a:pt x="103" y="58"/>
                    </a:cubicBezTo>
                    <a:cubicBezTo>
                      <a:pt x="65" y="62"/>
                      <a:pt x="27" y="56"/>
                      <a:pt x="10" y="33"/>
                    </a:cubicBezTo>
                    <a:cubicBezTo>
                      <a:pt x="3" y="23"/>
                      <a:pt x="0" y="11"/>
                      <a:pt x="2" y="0"/>
                    </a:cubicBezTo>
                  </a:path>
                </a:pathLst>
              </a:custGeom>
              <a:noFill/>
              <a:ln w="3810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7" name="Freeform 168"/>
              <p:cNvSpPr>
                <a:spLocks/>
              </p:cNvSpPr>
              <p:nvPr/>
            </p:nvSpPr>
            <p:spPr bwMode="auto">
              <a:xfrm>
                <a:off x="8283062" y="3056784"/>
                <a:ext cx="254000" cy="398462"/>
              </a:xfrm>
              <a:custGeom>
                <a:avLst/>
                <a:gdLst>
                  <a:gd name="T0" fmla="*/ 20 w 67"/>
                  <a:gd name="T1" fmla="*/ 0 h 105"/>
                  <a:gd name="T2" fmla="*/ 20 w 67"/>
                  <a:gd name="T3" fmla="*/ 16 h 105"/>
                  <a:gd name="T4" fmla="*/ 47 w 67"/>
                  <a:gd name="T5" fmla="*/ 16 h 105"/>
                  <a:gd name="T6" fmla="*/ 47 w 67"/>
                  <a:gd name="T7" fmla="*/ 0 h 105"/>
                  <a:gd name="T8" fmla="*/ 53 w 67"/>
                  <a:gd name="T9" fmla="*/ 0 h 105"/>
                  <a:gd name="T10" fmla="*/ 53 w 67"/>
                  <a:gd name="T11" fmla="*/ 16 h 105"/>
                  <a:gd name="T12" fmla="*/ 67 w 67"/>
                  <a:gd name="T13" fmla="*/ 16 h 105"/>
                  <a:gd name="T14" fmla="*/ 67 w 67"/>
                  <a:gd name="T15" fmla="*/ 56 h 105"/>
                  <a:gd name="T16" fmla="*/ 44 w 67"/>
                  <a:gd name="T17" fmla="*/ 84 h 105"/>
                  <a:gd name="T18" fmla="*/ 44 w 67"/>
                  <a:gd name="T19" fmla="*/ 105 h 105"/>
                  <a:gd name="T20" fmla="*/ 24 w 67"/>
                  <a:gd name="T21" fmla="*/ 105 h 105"/>
                  <a:gd name="T22" fmla="*/ 24 w 67"/>
                  <a:gd name="T23" fmla="*/ 84 h 105"/>
                  <a:gd name="T24" fmla="*/ 0 w 67"/>
                  <a:gd name="T25" fmla="*/ 56 h 105"/>
                  <a:gd name="T26" fmla="*/ 0 w 67"/>
                  <a:gd name="T27" fmla="*/ 16 h 105"/>
                  <a:gd name="T28" fmla="*/ 14 w 67"/>
                  <a:gd name="T29" fmla="*/ 16 h 105"/>
                  <a:gd name="T30" fmla="*/ 14 w 67"/>
                  <a:gd name="T31" fmla="*/ 0 h 105"/>
                  <a:gd name="T32" fmla="*/ 20 w 67"/>
                  <a:gd name="T3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" h="105">
                    <a:moveTo>
                      <a:pt x="20" y="0"/>
                    </a:move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0" y="16"/>
                      <a:pt x="47" y="16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4"/>
                      <a:pt x="53" y="9"/>
                      <a:pt x="53" y="16"/>
                    </a:cubicBezTo>
                    <a:cubicBezTo>
                      <a:pt x="53" y="16"/>
                      <a:pt x="53" y="16"/>
                      <a:pt x="67" y="16"/>
                    </a:cubicBezTo>
                    <a:cubicBezTo>
                      <a:pt x="67" y="16"/>
                      <a:pt x="67" y="16"/>
                      <a:pt x="67" y="56"/>
                    </a:cubicBezTo>
                    <a:cubicBezTo>
                      <a:pt x="67" y="65"/>
                      <a:pt x="57" y="79"/>
                      <a:pt x="44" y="84"/>
                    </a:cubicBezTo>
                    <a:cubicBezTo>
                      <a:pt x="44" y="84"/>
                      <a:pt x="44" y="84"/>
                      <a:pt x="44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4" y="105"/>
                      <a:pt x="24" y="105"/>
                      <a:pt x="24" y="84"/>
                    </a:cubicBezTo>
                    <a:cubicBezTo>
                      <a:pt x="10" y="79"/>
                      <a:pt x="0" y="65"/>
                      <a:pt x="0" y="56"/>
                    </a:cubicBezTo>
                    <a:cubicBezTo>
                      <a:pt x="0" y="56"/>
                      <a:pt x="0" y="56"/>
                      <a:pt x="0" y="16"/>
                    </a:cubicBezTo>
                    <a:cubicBezTo>
                      <a:pt x="0" y="16"/>
                      <a:pt x="0" y="16"/>
                      <a:pt x="14" y="16"/>
                    </a:cubicBezTo>
                    <a:cubicBezTo>
                      <a:pt x="14" y="16"/>
                      <a:pt x="14" y="16"/>
                      <a:pt x="14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498" name="Group 497"/>
            <p:cNvGrpSpPr/>
            <p:nvPr/>
          </p:nvGrpSpPr>
          <p:grpSpPr>
            <a:xfrm>
              <a:off x="9412385" y="3503327"/>
              <a:ext cx="606272" cy="715942"/>
              <a:chOff x="9158285" y="3056784"/>
              <a:chExt cx="606272" cy="715942"/>
            </a:xfrm>
          </p:grpSpPr>
          <p:sp>
            <p:nvSpPr>
              <p:cNvPr id="499" name="Freeform 168"/>
              <p:cNvSpPr>
                <a:spLocks/>
              </p:cNvSpPr>
              <p:nvPr/>
            </p:nvSpPr>
            <p:spPr bwMode="auto">
              <a:xfrm>
                <a:off x="9510557" y="3056784"/>
                <a:ext cx="254000" cy="398462"/>
              </a:xfrm>
              <a:custGeom>
                <a:avLst/>
                <a:gdLst>
                  <a:gd name="T0" fmla="*/ 20 w 67"/>
                  <a:gd name="T1" fmla="*/ 0 h 105"/>
                  <a:gd name="T2" fmla="*/ 20 w 67"/>
                  <a:gd name="T3" fmla="*/ 16 h 105"/>
                  <a:gd name="T4" fmla="*/ 47 w 67"/>
                  <a:gd name="T5" fmla="*/ 16 h 105"/>
                  <a:gd name="T6" fmla="*/ 47 w 67"/>
                  <a:gd name="T7" fmla="*/ 0 h 105"/>
                  <a:gd name="T8" fmla="*/ 53 w 67"/>
                  <a:gd name="T9" fmla="*/ 0 h 105"/>
                  <a:gd name="T10" fmla="*/ 53 w 67"/>
                  <a:gd name="T11" fmla="*/ 16 h 105"/>
                  <a:gd name="T12" fmla="*/ 67 w 67"/>
                  <a:gd name="T13" fmla="*/ 16 h 105"/>
                  <a:gd name="T14" fmla="*/ 67 w 67"/>
                  <a:gd name="T15" fmla="*/ 56 h 105"/>
                  <a:gd name="T16" fmla="*/ 44 w 67"/>
                  <a:gd name="T17" fmla="*/ 84 h 105"/>
                  <a:gd name="T18" fmla="*/ 44 w 67"/>
                  <a:gd name="T19" fmla="*/ 105 h 105"/>
                  <a:gd name="T20" fmla="*/ 24 w 67"/>
                  <a:gd name="T21" fmla="*/ 105 h 105"/>
                  <a:gd name="T22" fmla="*/ 24 w 67"/>
                  <a:gd name="T23" fmla="*/ 84 h 105"/>
                  <a:gd name="T24" fmla="*/ 0 w 67"/>
                  <a:gd name="T25" fmla="*/ 56 h 105"/>
                  <a:gd name="T26" fmla="*/ 0 w 67"/>
                  <a:gd name="T27" fmla="*/ 16 h 105"/>
                  <a:gd name="T28" fmla="*/ 14 w 67"/>
                  <a:gd name="T29" fmla="*/ 16 h 105"/>
                  <a:gd name="T30" fmla="*/ 14 w 67"/>
                  <a:gd name="T31" fmla="*/ 0 h 105"/>
                  <a:gd name="T32" fmla="*/ 20 w 67"/>
                  <a:gd name="T3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" h="105">
                    <a:moveTo>
                      <a:pt x="20" y="0"/>
                    </a:move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0" y="16"/>
                      <a:pt x="47" y="16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4"/>
                      <a:pt x="53" y="9"/>
                      <a:pt x="53" y="16"/>
                    </a:cubicBezTo>
                    <a:cubicBezTo>
                      <a:pt x="53" y="16"/>
                      <a:pt x="53" y="16"/>
                      <a:pt x="67" y="16"/>
                    </a:cubicBezTo>
                    <a:cubicBezTo>
                      <a:pt x="67" y="16"/>
                      <a:pt x="67" y="16"/>
                      <a:pt x="67" y="56"/>
                    </a:cubicBezTo>
                    <a:cubicBezTo>
                      <a:pt x="67" y="65"/>
                      <a:pt x="57" y="79"/>
                      <a:pt x="44" y="84"/>
                    </a:cubicBezTo>
                    <a:cubicBezTo>
                      <a:pt x="44" y="84"/>
                      <a:pt x="44" y="84"/>
                      <a:pt x="44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4" y="105"/>
                      <a:pt x="24" y="105"/>
                      <a:pt x="24" y="84"/>
                    </a:cubicBezTo>
                    <a:cubicBezTo>
                      <a:pt x="10" y="79"/>
                      <a:pt x="0" y="65"/>
                      <a:pt x="0" y="56"/>
                    </a:cubicBezTo>
                    <a:cubicBezTo>
                      <a:pt x="0" y="56"/>
                      <a:pt x="0" y="56"/>
                      <a:pt x="0" y="16"/>
                    </a:cubicBezTo>
                    <a:cubicBezTo>
                      <a:pt x="0" y="16"/>
                      <a:pt x="0" y="16"/>
                      <a:pt x="14" y="16"/>
                    </a:cubicBezTo>
                    <a:cubicBezTo>
                      <a:pt x="14" y="16"/>
                      <a:pt x="14" y="16"/>
                      <a:pt x="14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0" name="Freeform 167"/>
              <p:cNvSpPr>
                <a:spLocks/>
              </p:cNvSpPr>
              <p:nvPr/>
            </p:nvSpPr>
            <p:spPr bwMode="auto">
              <a:xfrm flipH="1">
                <a:off x="9158285" y="3428720"/>
                <a:ext cx="489298" cy="344006"/>
              </a:xfrm>
              <a:custGeom>
                <a:avLst/>
                <a:gdLst>
                  <a:gd name="T0" fmla="*/ 243 w 243"/>
                  <a:gd name="T1" fmla="*/ 122 h 122"/>
                  <a:gd name="T2" fmla="*/ 195 w 243"/>
                  <a:gd name="T3" fmla="*/ 66 h 122"/>
                  <a:gd name="T4" fmla="*/ 103 w 243"/>
                  <a:gd name="T5" fmla="*/ 58 h 122"/>
                  <a:gd name="T6" fmla="*/ 10 w 243"/>
                  <a:gd name="T7" fmla="*/ 33 h 122"/>
                  <a:gd name="T8" fmla="*/ 2 w 243"/>
                  <a:gd name="T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122">
                    <a:moveTo>
                      <a:pt x="243" y="122"/>
                    </a:moveTo>
                    <a:cubicBezTo>
                      <a:pt x="238" y="101"/>
                      <a:pt x="224" y="79"/>
                      <a:pt x="195" y="66"/>
                    </a:cubicBezTo>
                    <a:cubicBezTo>
                      <a:pt x="167" y="54"/>
                      <a:pt x="135" y="55"/>
                      <a:pt x="103" y="58"/>
                    </a:cubicBezTo>
                    <a:cubicBezTo>
                      <a:pt x="65" y="62"/>
                      <a:pt x="27" y="56"/>
                      <a:pt x="10" y="33"/>
                    </a:cubicBezTo>
                    <a:cubicBezTo>
                      <a:pt x="3" y="23"/>
                      <a:pt x="0" y="11"/>
                      <a:pt x="2" y="0"/>
                    </a:cubicBezTo>
                  </a:path>
                </a:pathLst>
              </a:custGeom>
              <a:noFill/>
              <a:ln w="3810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01" name="Group 500"/>
            <p:cNvGrpSpPr/>
            <p:nvPr/>
          </p:nvGrpSpPr>
          <p:grpSpPr>
            <a:xfrm>
              <a:off x="8398942" y="4146616"/>
              <a:ext cx="1331448" cy="1851838"/>
              <a:chOff x="8144842" y="4004140"/>
              <a:chExt cx="1331448" cy="1851838"/>
            </a:xfrm>
          </p:grpSpPr>
          <p:pic>
            <p:nvPicPr>
              <p:cNvPr id="502" name="Picture 50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43731" y="4004140"/>
                <a:ext cx="632559" cy="1851838"/>
              </a:xfrm>
              <a:prstGeom prst="rect">
                <a:avLst/>
              </a:prstGeom>
            </p:spPr>
          </p:pic>
          <p:pic>
            <p:nvPicPr>
              <p:cNvPr id="503" name="Picture 50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44842" y="4762867"/>
                <a:ext cx="1080760" cy="1093111"/>
              </a:xfrm>
              <a:prstGeom prst="rect">
                <a:avLst/>
              </a:prstGeom>
            </p:spPr>
          </p:pic>
        </p:grpSp>
        <p:grpSp>
          <p:nvGrpSpPr>
            <p:cNvPr id="504" name="Group 503"/>
            <p:cNvGrpSpPr/>
            <p:nvPr/>
          </p:nvGrpSpPr>
          <p:grpSpPr>
            <a:xfrm>
              <a:off x="10892139" y="3503327"/>
              <a:ext cx="454025" cy="1444602"/>
              <a:chOff x="10638038" y="3056784"/>
              <a:chExt cx="454025" cy="1444602"/>
            </a:xfrm>
          </p:grpSpPr>
          <p:sp>
            <p:nvSpPr>
              <p:cNvPr id="505" name="Freeform 168"/>
              <p:cNvSpPr>
                <a:spLocks/>
              </p:cNvSpPr>
              <p:nvPr/>
            </p:nvSpPr>
            <p:spPr bwMode="auto">
              <a:xfrm>
                <a:off x="10738051" y="3056784"/>
                <a:ext cx="254000" cy="398462"/>
              </a:xfrm>
              <a:custGeom>
                <a:avLst/>
                <a:gdLst>
                  <a:gd name="T0" fmla="*/ 20 w 67"/>
                  <a:gd name="T1" fmla="*/ 0 h 105"/>
                  <a:gd name="T2" fmla="*/ 20 w 67"/>
                  <a:gd name="T3" fmla="*/ 16 h 105"/>
                  <a:gd name="T4" fmla="*/ 47 w 67"/>
                  <a:gd name="T5" fmla="*/ 16 h 105"/>
                  <a:gd name="T6" fmla="*/ 47 w 67"/>
                  <a:gd name="T7" fmla="*/ 0 h 105"/>
                  <a:gd name="T8" fmla="*/ 53 w 67"/>
                  <a:gd name="T9" fmla="*/ 0 h 105"/>
                  <a:gd name="T10" fmla="*/ 53 w 67"/>
                  <a:gd name="T11" fmla="*/ 16 h 105"/>
                  <a:gd name="T12" fmla="*/ 67 w 67"/>
                  <a:gd name="T13" fmla="*/ 16 h 105"/>
                  <a:gd name="T14" fmla="*/ 67 w 67"/>
                  <a:gd name="T15" fmla="*/ 56 h 105"/>
                  <a:gd name="T16" fmla="*/ 44 w 67"/>
                  <a:gd name="T17" fmla="*/ 84 h 105"/>
                  <a:gd name="T18" fmla="*/ 44 w 67"/>
                  <a:gd name="T19" fmla="*/ 105 h 105"/>
                  <a:gd name="T20" fmla="*/ 24 w 67"/>
                  <a:gd name="T21" fmla="*/ 105 h 105"/>
                  <a:gd name="T22" fmla="*/ 24 w 67"/>
                  <a:gd name="T23" fmla="*/ 84 h 105"/>
                  <a:gd name="T24" fmla="*/ 0 w 67"/>
                  <a:gd name="T25" fmla="*/ 56 h 105"/>
                  <a:gd name="T26" fmla="*/ 0 w 67"/>
                  <a:gd name="T27" fmla="*/ 16 h 105"/>
                  <a:gd name="T28" fmla="*/ 14 w 67"/>
                  <a:gd name="T29" fmla="*/ 16 h 105"/>
                  <a:gd name="T30" fmla="*/ 14 w 67"/>
                  <a:gd name="T31" fmla="*/ 0 h 105"/>
                  <a:gd name="T32" fmla="*/ 20 w 67"/>
                  <a:gd name="T3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" h="105">
                    <a:moveTo>
                      <a:pt x="20" y="0"/>
                    </a:move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0" y="16"/>
                      <a:pt x="47" y="16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4"/>
                      <a:pt x="53" y="9"/>
                      <a:pt x="53" y="16"/>
                    </a:cubicBezTo>
                    <a:cubicBezTo>
                      <a:pt x="53" y="16"/>
                      <a:pt x="53" y="16"/>
                      <a:pt x="67" y="16"/>
                    </a:cubicBezTo>
                    <a:cubicBezTo>
                      <a:pt x="67" y="16"/>
                      <a:pt x="67" y="16"/>
                      <a:pt x="67" y="56"/>
                    </a:cubicBezTo>
                    <a:cubicBezTo>
                      <a:pt x="67" y="65"/>
                      <a:pt x="57" y="79"/>
                      <a:pt x="44" y="84"/>
                    </a:cubicBezTo>
                    <a:cubicBezTo>
                      <a:pt x="44" y="84"/>
                      <a:pt x="44" y="84"/>
                      <a:pt x="44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4" y="105"/>
                      <a:pt x="24" y="105"/>
                      <a:pt x="24" y="84"/>
                    </a:cubicBezTo>
                    <a:cubicBezTo>
                      <a:pt x="10" y="79"/>
                      <a:pt x="0" y="65"/>
                      <a:pt x="0" y="56"/>
                    </a:cubicBezTo>
                    <a:cubicBezTo>
                      <a:pt x="0" y="56"/>
                      <a:pt x="0" y="56"/>
                      <a:pt x="0" y="16"/>
                    </a:cubicBezTo>
                    <a:cubicBezTo>
                      <a:pt x="0" y="16"/>
                      <a:pt x="0" y="16"/>
                      <a:pt x="14" y="16"/>
                    </a:cubicBezTo>
                    <a:cubicBezTo>
                      <a:pt x="14" y="16"/>
                      <a:pt x="14" y="16"/>
                      <a:pt x="14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6" name="Freeform 172"/>
              <p:cNvSpPr>
                <a:spLocks/>
              </p:cNvSpPr>
              <p:nvPr/>
            </p:nvSpPr>
            <p:spPr bwMode="auto">
              <a:xfrm>
                <a:off x="10638038" y="3417123"/>
                <a:ext cx="454025" cy="1084263"/>
              </a:xfrm>
              <a:custGeom>
                <a:avLst/>
                <a:gdLst>
                  <a:gd name="T0" fmla="*/ 126 w 249"/>
                  <a:gd name="T1" fmla="*/ 0 h 430"/>
                  <a:gd name="T2" fmla="*/ 157 w 249"/>
                  <a:gd name="T3" fmla="*/ 104 h 430"/>
                  <a:gd name="T4" fmla="*/ 221 w 249"/>
                  <a:gd name="T5" fmla="*/ 149 h 430"/>
                  <a:gd name="T6" fmla="*/ 243 w 249"/>
                  <a:gd name="T7" fmla="*/ 223 h 430"/>
                  <a:gd name="T8" fmla="*/ 153 w 249"/>
                  <a:gd name="T9" fmla="*/ 286 h 430"/>
                  <a:gd name="T10" fmla="*/ 86 w 249"/>
                  <a:gd name="T11" fmla="*/ 298 h 430"/>
                  <a:gd name="T12" fmla="*/ 5 w 249"/>
                  <a:gd name="T13" fmla="*/ 321 h 430"/>
                  <a:gd name="T14" fmla="*/ 65 w 249"/>
                  <a:gd name="T15" fmla="*/ 361 h 430"/>
                  <a:gd name="T16" fmla="*/ 110 w 249"/>
                  <a:gd name="T17" fmla="*/ 43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9" h="430">
                    <a:moveTo>
                      <a:pt x="126" y="0"/>
                    </a:moveTo>
                    <a:cubicBezTo>
                      <a:pt x="123" y="36"/>
                      <a:pt x="123" y="82"/>
                      <a:pt x="157" y="104"/>
                    </a:cubicBezTo>
                    <a:cubicBezTo>
                      <a:pt x="179" y="119"/>
                      <a:pt x="203" y="128"/>
                      <a:pt x="221" y="149"/>
                    </a:cubicBezTo>
                    <a:cubicBezTo>
                      <a:pt x="238" y="169"/>
                      <a:pt x="249" y="196"/>
                      <a:pt x="243" y="223"/>
                    </a:cubicBezTo>
                    <a:cubicBezTo>
                      <a:pt x="234" y="265"/>
                      <a:pt x="190" y="277"/>
                      <a:pt x="153" y="286"/>
                    </a:cubicBezTo>
                    <a:cubicBezTo>
                      <a:pt x="131" y="292"/>
                      <a:pt x="109" y="296"/>
                      <a:pt x="86" y="298"/>
                    </a:cubicBezTo>
                    <a:cubicBezTo>
                      <a:pt x="66" y="301"/>
                      <a:pt x="11" y="293"/>
                      <a:pt x="5" y="321"/>
                    </a:cubicBezTo>
                    <a:cubicBezTo>
                      <a:pt x="0" y="350"/>
                      <a:pt x="48" y="353"/>
                      <a:pt x="65" y="361"/>
                    </a:cubicBezTo>
                    <a:cubicBezTo>
                      <a:pt x="92" y="375"/>
                      <a:pt x="107" y="400"/>
                      <a:pt x="110" y="430"/>
                    </a:cubicBezTo>
                  </a:path>
                </a:pathLst>
              </a:custGeom>
              <a:noFill/>
              <a:ln w="3810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07" name="Group 506"/>
            <p:cNvGrpSpPr/>
            <p:nvPr/>
          </p:nvGrpSpPr>
          <p:grpSpPr>
            <a:xfrm>
              <a:off x="7245450" y="3503327"/>
              <a:ext cx="382588" cy="1813666"/>
              <a:chOff x="6991350" y="3056784"/>
              <a:chExt cx="382588" cy="1813666"/>
            </a:xfrm>
          </p:grpSpPr>
          <p:grpSp>
            <p:nvGrpSpPr>
              <p:cNvPr id="508" name="Group 507"/>
              <p:cNvGrpSpPr/>
              <p:nvPr/>
            </p:nvGrpSpPr>
            <p:grpSpPr>
              <a:xfrm>
                <a:off x="6991350" y="3092450"/>
                <a:ext cx="382588" cy="1778000"/>
                <a:chOff x="6991350" y="3092450"/>
                <a:chExt cx="382588" cy="1778000"/>
              </a:xfrm>
            </p:grpSpPr>
            <p:sp>
              <p:nvSpPr>
                <p:cNvPr id="510" name="AutoShape 16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991350" y="3092450"/>
                  <a:ext cx="382588" cy="177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68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11" name="Freeform 162"/>
                <p:cNvSpPr>
                  <a:spLocks/>
                </p:cNvSpPr>
                <p:nvPr/>
              </p:nvSpPr>
              <p:spPr bwMode="auto">
                <a:xfrm>
                  <a:off x="7058192" y="3428720"/>
                  <a:ext cx="315592" cy="856674"/>
                </a:xfrm>
                <a:custGeom>
                  <a:avLst/>
                  <a:gdLst>
                    <a:gd name="T0" fmla="*/ 29 w 73"/>
                    <a:gd name="T1" fmla="*/ 0 h 320"/>
                    <a:gd name="T2" fmla="*/ 26 w 73"/>
                    <a:gd name="T3" fmla="*/ 52 h 320"/>
                    <a:gd name="T4" fmla="*/ 12 w 73"/>
                    <a:gd name="T5" fmla="*/ 64 h 320"/>
                    <a:gd name="T6" fmla="*/ 1 w 73"/>
                    <a:gd name="T7" fmla="*/ 86 h 320"/>
                    <a:gd name="T8" fmla="*/ 42 w 73"/>
                    <a:gd name="T9" fmla="*/ 130 h 320"/>
                    <a:gd name="T10" fmla="*/ 70 w 73"/>
                    <a:gd name="T11" fmla="*/ 183 h 320"/>
                    <a:gd name="T12" fmla="*/ 49 w 73"/>
                    <a:gd name="T13" fmla="*/ 251 h 320"/>
                    <a:gd name="T14" fmla="*/ 53 w 73"/>
                    <a:gd name="T15" fmla="*/ 320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3" h="320">
                      <a:moveTo>
                        <a:pt x="29" y="0"/>
                      </a:moveTo>
                      <a:cubicBezTo>
                        <a:pt x="29" y="17"/>
                        <a:pt x="33" y="35"/>
                        <a:pt x="26" y="52"/>
                      </a:cubicBezTo>
                      <a:cubicBezTo>
                        <a:pt x="24" y="58"/>
                        <a:pt x="18" y="61"/>
                        <a:pt x="12" y="64"/>
                      </a:cubicBezTo>
                      <a:cubicBezTo>
                        <a:pt x="5" y="69"/>
                        <a:pt x="1" y="78"/>
                        <a:pt x="1" y="86"/>
                      </a:cubicBezTo>
                      <a:cubicBezTo>
                        <a:pt x="0" y="111"/>
                        <a:pt x="26" y="116"/>
                        <a:pt x="42" y="130"/>
                      </a:cubicBezTo>
                      <a:cubicBezTo>
                        <a:pt x="58" y="144"/>
                        <a:pt x="68" y="163"/>
                        <a:pt x="70" y="183"/>
                      </a:cubicBezTo>
                      <a:cubicBezTo>
                        <a:pt x="73" y="209"/>
                        <a:pt x="58" y="228"/>
                        <a:pt x="49" y="251"/>
                      </a:cubicBezTo>
                      <a:cubicBezTo>
                        <a:pt x="40" y="273"/>
                        <a:pt x="42" y="299"/>
                        <a:pt x="53" y="320"/>
                      </a:cubicBezTo>
                    </a:path>
                  </a:pathLst>
                </a:custGeom>
                <a:noFill/>
                <a:ln w="38100" cap="flat">
                  <a:solidFill>
                    <a:srgbClr val="333333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68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09" name="Freeform 168"/>
              <p:cNvSpPr>
                <a:spLocks/>
              </p:cNvSpPr>
              <p:nvPr/>
            </p:nvSpPr>
            <p:spPr bwMode="auto">
              <a:xfrm>
                <a:off x="7055567" y="3056784"/>
                <a:ext cx="254000" cy="398462"/>
              </a:xfrm>
              <a:custGeom>
                <a:avLst/>
                <a:gdLst>
                  <a:gd name="T0" fmla="*/ 20 w 67"/>
                  <a:gd name="T1" fmla="*/ 0 h 105"/>
                  <a:gd name="T2" fmla="*/ 20 w 67"/>
                  <a:gd name="T3" fmla="*/ 16 h 105"/>
                  <a:gd name="T4" fmla="*/ 47 w 67"/>
                  <a:gd name="T5" fmla="*/ 16 h 105"/>
                  <a:gd name="T6" fmla="*/ 47 w 67"/>
                  <a:gd name="T7" fmla="*/ 0 h 105"/>
                  <a:gd name="T8" fmla="*/ 53 w 67"/>
                  <a:gd name="T9" fmla="*/ 0 h 105"/>
                  <a:gd name="T10" fmla="*/ 53 w 67"/>
                  <a:gd name="T11" fmla="*/ 16 h 105"/>
                  <a:gd name="T12" fmla="*/ 67 w 67"/>
                  <a:gd name="T13" fmla="*/ 16 h 105"/>
                  <a:gd name="T14" fmla="*/ 67 w 67"/>
                  <a:gd name="T15" fmla="*/ 56 h 105"/>
                  <a:gd name="T16" fmla="*/ 44 w 67"/>
                  <a:gd name="T17" fmla="*/ 84 h 105"/>
                  <a:gd name="T18" fmla="*/ 44 w 67"/>
                  <a:gd name="T19" fmla="*/ 105 h 105"/>
                  <a:gd name="T20" fmla="*/ 24 w 67"/>
                  <a:gd name="T21" fmla="*/ 105 h 105"/>
                  <a:gd name="T22" fmla="*/ 24 w 67"/>
                  <a:gd name="T23" fmla="*/ 84 h 105"/>
                  <a:gd name="T24" fmla="*/ 0 w 67"/>
                  <a:gd name="T25" fmla="*/ 56 h 105"/>
                  <a:gd name="T26" fmla="*/ 0 w 67"/>
                  <a:gd name="T27" fmla="*/ 16 h 105"/>
                  <a:gd name="T28" fmla="*/ 14 w 67"/>
                  <a:gd name="T29" fmla="*/ 16 h 105"/>
                  <a:gd name="T30" fmla="*/ 14 w 67"/>
                  <a:gd name="T31" fmla="*/ 0 h 105"/>
                  <a:gd name="T32" fmla="*/ 20 w 67"/>
                  <a:gd name="T3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" h="105">
                    <a:moveTo>
                      <a:pt x="20" y="0"/>
                    </a:move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0" y="16"/>
                      <a:pt x="47" y="16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4"/>
                      <a:pt x="53" y="9"/>
                      <a:pt x="53" y="16"/>
                    </a:cubicBezTo>
                    <a:cubicBezTo>
                      <a:pt x="53" y="16"/>
                      <a:pt x="53" y="16"/>
                      <a:pt x="67" y="16"/>
                    </a:cubicBezTo>
                    <a:cubicBezTo>
                      <a:pt x="67" y="16"/>
                      <a:pt x="67" y="16"/>
                      <a:pt x="67" y="56"/>
                    </a:cubicBezTo>
                    <a:cubicBezTo>
                      <a:pt x="67" y="65"/>
                      <a:pt x="57" y="79"/>
                      <a:pt x="44" y="84"/>
                    </a:cubicBezTo>
                    <a:cubicBezTo>
                      <a:pt x="44" y="84"/>
                      <a:pt x="44" y="84"/>
                      <a:pt x="44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4" y="105"/>
                      <a:pt x="24" y="105"/>
                      <a:pt x="24" y="84"/>
                    </a:cubicBezTo>
                    <a:cubicBezTo>
                      <a:pt x="10" y="79"/>
                      <a:pt x="0" y="65"/>
                      <a:pt x="0" y="56"/>
                    </a:cubicBezTo>
                    <a:cubicBezTo>
                      <a:pt x="0" y="56"/>
                      <a:pt x="0" y="56"/>
                      <a:pt x="0" y="16"/>
                    </a:cubicBezTo>
                    <a:cubicBezTo>
                      <a:pt x="0" y="16"/>
                      <a:pt x="0" y="16"/>
                      <a:pt x="14" y="16"/>
                    </a:cubicBezTo>
                    <a:cubicBezTo>
                      <a:pt x="14" y="16"/>
                      <a:pt x="14" y="16"/>
                      <a:pt x="14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83" name="Data"/>
          <p:cNvSpPr/>
          <p:nvPr/>
        </p:nvSpPr>
        <p:spPr bwMode="auto">
          <a:xfrm>
            <a:off x="6225045" y="1211263"/>
            <a:ext cx="5939157" cy="9144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6304" rIns="179212" bIns="143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20" normalizeH="0" baseline="0" noProof="0" dirty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284" name="USER"/>
          <p:cNvSpPr/>
          <p:nvPr/>
        </p:nvSpPr>
        <p:spPr bwMode="auto">
          <a:xfrm>
            <a:off x="246063" y="1211263"/>
            <a:ext cx="5897880" cy="9144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6304" rIns="179212" bIns="143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20" normalizeH="0" baseline="0" noProof="0" dirty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136244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4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4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4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4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64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64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64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64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 animBg="1"/>
      <p:bldP spid="2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/>
        </p:nvSpPr>
        <p:spPr bwMode="auto">
          <a:xfrm>
            <a:off x="436563" y="1536319"/>
            <a:ext cx="952500" cy="1878012"/>
          </a:xfrm>
          <a:custGeom>
            <a:avLst/>
            <a:gdLst>
              <a:gd name="T0" fmla="*/ 94 w 221"/>
              <a:gd name="T1" fmla="*/ 438 h 438"/>
              <a:gd name="T2" fmla="*/ 94 w 221"/>
              <a:gd name="T3" fmla="*/ 130 h 438"/>
              <a:gd name="T4" fmla="*/ 51 w 221"/>
              <a:gd name="T5" fmla="*/ 149 h 438"/>
              <a:gd name="T6" fmla="*/ 0 w 221"/>
              <a:gd name="T7" fmla="*/ 158 h 438"/>
              <a:gd name="T8" fmla="*/ 0 w 221"/>
              <a:gd name="T9" fmla="*/ 62 h 438"/>
              <a:gd name="T10" fmla="*/ 75 w 221"/>
              <a:gd name="T11" fmla="*/ 41 h 438"/>
              <a:gd name="T12" fmla="*/ 146 w 221"/>
              <a:gd name="T13" fmla="*/ 0 h 438"/>
              <a:gd name="T14" fmla="*/ 221 w 221"/>
              <a:gd name="T15" fmla="*/ 0 h 438"/>
              <a:gd name="T16" fmla="*/ 221 w 221"/>
              <a:gd name="T17" fmla="*/ 438 h 438"/>
              <a:gd name="T18" fmla="*/ 94 w 221"/>
              <a:gd name="T19" fmla="*/ 438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1" h="438">
                <a:moveTo>
                  <a:pt x="94" y="438"/>
                </a:moveTo>
                <a:cubicBezTo>
                  <a:pt x="94" y="130"/>
                  <a:pt x="94" y="130"/>
                  <a:pt x="94" y="130"/>
                </a:cubicBezTo>
                <a:cubicBezTo>
                  <a:pt x="80" y="138"/>
                  <a:pt x="66" y="144"/>
                  <a:pt x="51" y="149"/>
                </a:cubicBezTo>
                <a:cubicBezTo>
                  <a:pt x="36" y="153"/>
                  <a:pt x="19" y="156"/>
                  <a:pt x="0" y="158"/>
                </a:cubicBezTo>
                <a:cubicBezTo>
                  <a:pt x="0" y="62"/>
                  <a:pt x="0" y="62"/>
                  <a:pt x="0" y="62"/>
                </a:cubicBezTo>
                <a:cubicBezTo>
                  <a:pt x="27" y="58"/>
                  <a:pt x="52" y="51"/>
                  <a:pt x="75" y="41"/>
                </a:cubicBezTo>
                <a:cubicBezTo>
                  <a:pt x="98" y="31"/>
                  <a:pt x="122" y="17"/>
                  <a:pt x="146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1" y="438"/>
                  <a:pt x="221" y="438"/>
                  <a:pt x="221" y="438"/>
                </a:cubicBezTo>
                <a:lnTo>
                  <a:pt x="94" y="43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3" hidden="1"/>
          <p:cNvSpPr>
            <a:spLocks noChangeAspect="1" noChangeArrowheads="1" noTextEdit="1"/>
          </p:cNvSpPr>
          <p:nvPr/>
        </p:nvSpPr>
        <p:spPr bwMode="auto">
          <a:xfrm>
            <a:off x="231775" y="2125663"/>
            <a:ext cx="957263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46238" y="1536319"/>
            <a:ext cx="5943600" cy="1181862"/>
          </a:xfrm>
        </p:spPr>
        <p:txBody>
          <a:bodyPr/>
          <a:lstStyle/>
          <a:p>
            <a:r>
              <a:rPr lang="en-US" dirty="0"/>
              <a:t>Intro to the </a:t>
            </a:r>
            <a:br>
              <a:rPr lang="en-US" dirty="0"/>
            </a:br>
            <a:r>
              <a:rPr lang="en-US" dirty="0"/>
              <a:t>Office add-ins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047" y="3726250"/>
            <a:ext cx="5334228" cy="278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2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5761038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 idx="4294967295"/>
          </p:nvPr>
        </p:nvSpPr>
        <p:spPr>
          <a:xfrm>
            <a:off x="436562" y="2416175"/>
            <a:ext cx="5507037" cy="917575"/>
          </a:xfrm>
        </p:spPr>
        <p:txBody>
          <a:bodyPr/>
          <a:lstStyle/>
          <a:p>
            <a:r>
              <a:rPr lang="en-US" dirty="0">
                <a:gradFill>
                  <a:gsLst>
                    <a:gs pos="7258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rPr>
              <a:t>Introducing the</a:t>
            </a:r>
            <a:br>
              <a:rPr lang="en-US" dirty="0">
                <a:gradFill>
                  <a:gsLst>
                    <a:gs pos="7258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7258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rPr>
              <a:t>add-in model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290638" y="733879"/>
            <a:ext cx="5803900" cy="6115049"/>
          </a:xfrm>
          <a:prstGeom prst="rect">
            <a:avLst/>
          </a:prstGeom>
        </p:spPr>
        <p:txBody>
          <a:bodyPr vert="horz" lIns="149217" tIns="93260" rIns="149217" bIns="9326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92515">
                      <a:srgbClr val="262626"/>
                    </a:gs>
                    <a:gs pos="75000">
                      <a:srgbClr val="262626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92515">
                      <a:srgbClr val="262626"/>
                    </a:gs>
                    <a:gs pos="75000">
                      <a:srgbClr val="262626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92515">
                      <a:srgbClr val="262626"/>
                    </a:gs>
                    <a:gs pos="75000">
                      <a:srgbClr val="262626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92515">
                      <a:srgbClr val="262626"/>
                    </a:gs>
                    <a:gs pos="75000">
                      <a:srgbClr val="262626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92515">
                      <a:srgbClr val="262626"/>
                    </a:gs>
                    <a:gs pos="75000">
                      <a:srgbClr val="262626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r>
              <a:rPr lang="en-US" sz="3671" dirty="0"/>
              <a:t>Office add-ins do not </a:t>
            </a:r>
            <a:br>
              <a:rPr lang="en-US" sz="3671" dirty="0"/>
            </a:br>
            <a:r>
              <a:rPr lang="en-US" sz="3671" dirty="0"/>
              <a:t>“live” on the Office client</a:t>
            </a:r>
          </a:p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r>
              <a:rPr lang="en-US" sz="3671" dirty="0"/>
              <a:t>Custom code executes </a:t>
            </a:r>
            <a:br>
              <a:rPr lang="en-US" sz="3671" dirty="0"/>
            </a:br>
            <a:r>
              <a:rPr lang="en-US" sz="3671" dirty="0"/>
              <a:t>in the client, cloud, or </a:t>
            </a:r>
            <a:br>
              <a:rPr lang="en-US" sz="3671" dirty="0"/>
            </a:br>
            <a:r>
              <a:rPr lang="en-US" sz="3671" dirty="0"/>
              <a:t>on-premises</a:t>
            </a:r>
          </a:p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r>
              <a:rPr lang="en-US" sz="3671" dirty="0"/>
              <a:t>Acquire add-ins via centralized location</a:t>
            </a:r>
          </a:p>
          <a:p>
            <a:pPr marL="342900" lvl="1" indent="-342900">
              <a:spcBef>
                <a:spcPts val="1200"/>
              </a:spcBef>
            </a:pPr>
            <a:r>
              <a:rPr lang="en-US" dirty="0"/>
              <a:t>Add-in catalog </a:t>
            </a:r>
            <a:br>
              <a:rPr lang="en-US" dirty="0"/>
            </a:br>
            <a:r>
              <a:rPr lang="en-US" dirty="0"/>
              <a:t>(SharePoint or FileShare)</a:t>
            </a:r>
          </a:p>
          <a:p>
            <a:pPr marL="342900" lvl="1" indent="-342900">
              <a:spcBef>
                <a:spcPts val="1200"/>
              </a:spcBef>
            </a:pPr>
            <a:r>
              <a:rPr lang="en-US" dirty="0"/>
              <a:t>Public store (via submission process)</a:t>
            </a:r>
          </a:p>
          <a:p>
            <a:pPr marL="342900" lvl="1" indent="-342900">
              <a:spcBef>
                <a:spcPts val="1200"/>
              </a:spcBef>
            </a:pPr>
            <a:r>
              <a:rPr lang="en-US" dirty="0"/>
              <a:t>APIs for manual deployment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1756571" y="0"/>
            <a:ext cx="679904" cy="699588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AutoShape 3"/>
          <p:cNvSpPr>
            <a:spLocks noChangeAspect="1" noChangeArrowheads="1" noTextEdit="1"/>
          </p:cNvSpPr>
          <p:nvPr/>
        </p:nvSpPr>
        <p:spPr bwMode="auto">
          <a:xfrm>
            <a:off x="231775" y="2125663"/>
            <a:ext cx="957263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977239" y="167118"/>
            <a:ext cx="2360017" cy="287338"/>
            <a:chOff x="2440123" y="6593453"/>
            <a:chExt cx="3498991" cy="287338"/>
          </a:xfrm>
        </p:grpSpPr>
        <p:sp>
          <p:nvSpPr>
            <p:cNvPr id="19" name="TextBox 18"/>
            <p:cNvSpPr txBox="1"/>
            <p:nvPr/>
          </p:nvSpPr>
          <p:spPr>
            <a:xfrm>
              <a:off x="2440123" y="6593453"/>
              <a:ext cx="3498991" cy="287338"/>
            </a:xfrm>
            <a:prstGeom prst="rect">
              <a:avLst/>
            </a:prstGeom>
            <a:noFill/>
          </p:spPr>
          <p:txBody>
            <a:bodyPr wrap="square" lIns="146304" tIns="91440" rIns="146304" bIns="9144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8367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</a:rPr>
                <a:t>Intro to the Office add-ins</a:t>
              </a:r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20033" y="6707322"/>
              <a:ext cx="94899" cy="128454"/>
            </a:xfrm>
            <a:custGeom>
              <a:avLst/>
              <a:gdLst>
                <a:gd name="T0" fmla="*/ 94 w 221"/>
                <a:gd name="T1" fmla="*/ 438 h 438"/>
                <a:gd name="T2" fmla="*/ 94 w 221"/>
                <a:gd name="T3" fmla="*/ 130 h 438"/>
                <a:gd name="T4" fmla="*/ 51 w 221"/>
                <a:gd name="T5" fmla="*/ 149 h 438"/>
                <a:gd name="T6" fmla="*/ 0 w 221"/>
                <a:gd name="T7" fmla="*/ 158 h 438"/>
                <a:gd name="T8" fmla="*/ 0 w 221"/>
                <a:gd name="T9" fmla="*/ 62 h 438"/>
                <a:gd name="T10" fmla="*/ 75 w 221"/>
                <a:gd name="T11" fmla="*/ 41 h 438"/>
                <a:gd name="T12" fmla="*/ 146 w 221"/>
                <a:gd name="T13" fmla="*/ 0 h 438"/>
                <a:gd name="T14" fmla="*/ 221 w 221"/>
                <a:gd name="T15" fmla="*/ 0 h 438"/>
                <a:gd name="T16" fmla="*/ 221 w 221"/>
                <a:gd name="T17" fmla="*/ 438 h 438"/>
                <a:gd name="T18" fmla="*/ 94 w 221"/>
                <a:gd name="T19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438">
                  <a:moveTo>
                    <a:pt x="94" y="438"/>
                  </a:moveTo>
                  <a:cubicBezTo>
                    <a:pt x="94" y="130"/>
                    <a:pt x="94" y="130"/>
                    <a:pt x="94" y="130"/>
                  </a:cubicBezTo>
                  <a:cubicBezTo>
                    <a:pt x="80" y="138"/>
                    <a:pt x="66" y="144"/>
                    <a:pt x="51" y="149"/>
                  </a:cubicBezTo>
                  <a:cubicBezTo>
                    <a:pt x="36" y="153"/>
                    <a:pt x="19" y="156"/>
                    <a:pt x="0" y="158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7" y="58"/>
                    <a:pt x="52" y="51"/>
                    <a:pt x="75" y="41"/>
                  </a:cubicBezTo>
                  <a:cubicBezTo>
                    <a:pt x="98" y="31"/>
                    <a:pt x="122" y="17"/>
                    <a:pt x="146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1" y="438"/>
                    <a:pt x="221" y="438"/>
                    <a:pt x="221" y="438"/>
                  </a:cubicBezTo>
                  <a:lnTo>
                    <a:pt x="94" y="43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gradFill>
                  <a:gsLst>
                    <a:gs pos="83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3" name="Freeform 12"/>
          <p:cNvSpPr>
            <a:spLocks noChangeAspect="1" noEditPoints="1"/>
          </p:cNvSpPr>
          <p:nvPr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7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 hidden="1"/>
          <p:cNvGrpSpPr/>
          <p:nvPr/>
        </p:nvGrpSpPr>
        <p:grpSpPr>
          <a:xfrm>
            <a:off x="2156865" y="1168137"/>
            <a:ext cx="9822409" cy="5834326"/>
            <a:chOff x="2156865" y="1168137"/>
            <a:chExt cx="9822409" cy="5834326"/>
          </a:xfrm>
        </p:grpSpPr>
        <p:grpSp>
          <p:nvGrpSpPr>
            <p:cNvPr id="9" name="Group 8"/>
            <p:cNvGrpSpPr/>
            <p:nvPr/>
          </p:nvGrpSpPr>
          <p:grpSpPr>
            <a:xfrm>
              <a:off x="2156865" y="5227552"/>
              <a:ext cx="9822409" cy="1774911"/>
              <a:chOff x="2156865" y="5227552"/>
              <a:chExt cx="9822409" cy="1774911"/>
            </a:xfrm>
          </p:grpSpPr>
          <p:sp>
            <p:nvSpPr>
              <p:cNvPr id="113" name="Rectangle 21"/>
              <p:cNvSpPr>
                <a:spLocks noChangeArrowheads="1"/>
              </p:cNvSpPr>
              <p:nvPr/>
            </p:nvSpPr>
            <p:spPr bwMode="auto">
              <a:xfrm>
                <a:off x="2156865" y="5227552"/>
                <a:ext cx="9822409" cy="456334"/>
              </a:xfrm>
              <a:prstGeom prst="rect">
                <a:avLst/>
              </a:prstGeom>
              <a:solidFill>
                <a:srgbClr val="985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1" name="Freeform 120"/>
              <p:cNvSpPr>
                <a:spLocks/>
              </p:cNvSpPr>
              <p:nvPr/>
            </p:nvSpPr>
            <p:spPr bwMode="auto">
              <a:xfrm>
                <a:off x="2156865" y="5659433"/>
                <a:ext cx="6519034" cy="1343030"/>
              </a:xfrm>
              <a:custGeom>
                <a:avLst/>
                <a:gdLst>
                  <a:gd name="connsiteX0" fmla="*/ 0 w 6519034"/>
                  <a:gd name="connsiteY0" fmla="*/ 0 h 1343030"/>
                  <a:gd name="connsiteX1" fmla="*/ 6519034 w 6519034"/>
                  <a:gd name="connsiteY1" fmla="*/ 0 h 1343030"/>
                  <a:gd name="connsiteX2" fmla="*/ 6519034 w 6519034"/>
                  <a:gd name="connsiteY2" fmla="*/ 437146 h 1343030"/>
                  <a:gd name="connsiteX3" fmla="*/ 407440 w 6519034"/>
                  <a:gd name="connsiteY3" fmla="*/ 437146 h 1343030"/>
                  <a:gd name="connsiteX4" fmla="*/ 407440 w 6519034"/>
                  <a:gd name="connsiteY4" fmla="*/ 1343030 h 1343030"/>
                  <a:gd name="connsiteX5" fmla="*/ 0 w 6519034"/>
                  <a:gd name="connsiteY5" fmla="*/ 1343030 h 134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9034" h="1343030">
                    <a:moveTo>
                      <a:pt x="0" y="0"/>
                    </a:moveTo>
                    <a:lnTo>
                      <a:pt x="6519034" y="0"/>
                    </a:lnTo>
                    <a:lnTo>
                      <a:pt x="6519034" y="437146"/>
                    </a:lnTo>
                    <a:lnTo>
                      <a:pt x="407440" y="437146"/>
                    </a:lnTo>
                    <a:lnTo>
                      <a:pt x="407440" y="1343030"/>
                    </a:lnTo>
                    <a:lnTo>
                      <a:pt x="0" y="1343030"/>
                    </a:lnTo>
                    <a:close/>
                  </a:path>
                </a:pathLst>
              </a:cu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0" name="Freeform 119"/>
              <p:cNvSpPr>
                <a:spLocks/>
              </p:cNvSpPr>
              <p:nvPr/>
            </p:nvSpPr>
            <p:spPr bwMode="auto">
              <a:xfrm flipH="1">
                <a:off x="5460240" y="5659433"/>
                <a:ext cx="6519034" cy="1343030"/>
              </a:xfrm>
              <a:custGeom>
                <a:avLst/>
                <a:gdLst>
                  <a:gd name="connsiteX0" fmla="*/ 6519034 w 6519034"/>
                  <a:gd name="connsiteY0" fmla="*/ 0 h 1343030"/>
                  <a:gd name="connsiteX1" fmla="*/ 0 w 6519034"/>
                  <a:gd name="connsiteY1" fmla="*/ 0 h 1343030"/>
                  <a:gd name="connsiteX2" fmla="*/ 0 w 6519034"/>
                  <a:gd name="connsiteY2" fmla="*/ 1343030 h 1343030"/>
                  <a:gd name="connsiteX3" fmla="*/ 407440 w 6519034"/>
                  <a:gd name="connsiteY3" fmla="*/ 1343030 h 1343030"/>
                  <a:gd name="connsiteX4" fmla="*/ 407440 w 6519034"/>
                  <a:gd name="connsiteY4" fmla="*/ 437146 h 1343030"/>
                  <a:gd name="connsiteX5" fmla="*/ 6519034 w 6519034"/>
                  <a:gd name="connsiteY5" fmla="*/ 437146 h 134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9034" h="1343030">
                    <a:moveTo>
                      <a:pt x="6519034" y="0"/>
                    </a:moveTo>
                    <a:lnTo>
                      <a:pt x="0" y="0"/>
                    </a:lnTo>
                    <a:lnTo>
                      <a:pt x="0" y="1343030"/>
                    </a:lnTo>
                    <a:lnTo>
                      <a:pt x="407440" y="1343030"/>
                    </a:lnTo>
                    <a:lnTo>
                      <a:pt x="407440" y="437146"/>
                    </a:lnTo>
                    <a:lnTo>
                      <a:pt x="6519034" y="437146"/>
                    </a:lnTo>
                    <a:close/>
                  </a:path>
                </a:pathLst>
              </a:cu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6710884" y="1168137"/>
              <a:ext cx="4928830" cy="4078813"/>
              <a:chOff x="6500813" y="2135188"/>
              <a:chExt cx="2466975" cy="2041525"/>
            </a:xfrm>
          </p:grpSpPr>
          <p:sp>
            <p:nvSpPr>
              <p:cNvPr id="52" name="Freeform 24"/>
              <p:cNvSpPr>
                <a:spLocks/>
              </p:cNvSpPr>
              <p:nvPr/>
            </p:nvSpPr>
            <p:spPr bwMode="auto">
              <a:xfrm>
                <a:off x="6500813" y="2135188"/>
                <a:ext cx="2466975" cy="1636713"/>
              </a:xfrm>
              <a:custGeom>
                <a:avLst/>
                <a:gdLst>
                  <a:gd name="T0" fmla="*/ 7 w 134"/>
                  <a:gd name="T1" fmla="*/ 0 h 89"/>
                  <a:gd name="T2" fmla="*/ 126 w 134"/>
                  <a:gd name="T3" fmla="*/ 0 h 89"/>
                  <a:gd name="T4" fmla="*/ 134 w 134"/>
                  <a:gd name="T5" fmla="*/ 5 h 89"/>
                  <a:gd name="T6" fmla="*/ 134 w 134"/>
                  <a:gd name="T7" fmla="*/ 84 h 89"/>
                  <a:gd name="T8" fmla="*/ 126 w 134"/>
                  <a:gd name="T9" fmla="*/ 89 h 89"/>
                  <a:gd name="T10" fmla="*/ 7 w 134"/>
                  <a:gd name="T11" fmla="*/ 89 h 89"/>
                  <a:gd name="T12" fmla="*/ 0 w 134"/>
                  <a:gd name="T13" fmla="*/ 84 h 89"/>
                  <a:gd name="T14" fmla="*/ 0 w 134"/>
                  <a:gd name="T15" fmla="*/ 5 h 89"/>
                  <a:gd name="T16" fmla="*/ 7 w 134"/>
                  <a:gd name="T1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89">
                    <a:moveTo>
                      <a:pt x="7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30" y="0"/>
                      <a:pt x="134" y="2"/>
                      <a:pt x="134" y="5"/>
                    </a:cubicBezTo>
                    <a:cubicBezTo>
                      <a:pt x="134" y="84"/>
                      <a:pt x="134" y="84"/>
                      <a:pt x="134" y="84"/>
                    </a:cubicBezTo>
                    <a:cubicBezTo>
                      <a:pt x="134" y="87"/>
                      <a:pt x="130" y="89"/>
                      <a:pt x="126" y="89"/>
                    </a:cubicBezTo>
                    <a:cubicBezTo>
                      <a:pt x="7" y="89"/>
                      <a:pt x="7" y="89"/>
                      <a:pt x="7" y="89"/>
                    </a:cubicBezTo>
                    <a:cubicBezTo>
                      <a:pt x="3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rgbClr val="7E9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Rectangle 25"/>
              <p:cNvSpPr>
                <a:spLocks noChangeArrowheads="1"/>
              </p:cNvSpPr>
              <p:nvPr/>
            </p:nvSpPr>
            <p:spPr bwMode="auto">
              <a:xfrm>
                <a:off x="6573838" y="2300288"/>
                <a:ext cx="2301875" cy="1306513"/>
              </a:xfrm>
              <a:prstGeom prst="rect">
                <a:avLst/>
              </a:prstGeom>
              <a:solidFill>
                <a:srgbClr val="3447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Rectangle 26"/>
              <p:cNvSpPr>
                <a:spLocks noChangeArrowheads="1"/>
              </p:cNvSpPr>
              <p:nvPr/>
            </p:nvSpPr>
            <p:spPr bwMode="auto">
              <a:xfrm>
                <a:off x="6611938" y="2355851"/>
                <a:ext cx="2263775" cy="12509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Rectangle 27"/>
              <p:cNvSpPr>
                <a:spLocks noChangeArrowheads="1"/>
              </p:cNvSpPr>
              <p:nvPr/>
            </p:nvSpPr>
            <p:spPr bwMode="auto">
              <a:xfrm>
                <a:off x="7421563" y="3771901"/>
                <a:ext cx="606425" cy="276225"/>
              </a:xfrm>
              <a:prstGeom prst="rect">
                <a:avLst/>
              </a:prstGeom>
              <a:solidFill>
                <a:srgbClr val="5B6E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28"/>
              <p:cNvSpPr>
                <a:spLocks/>
              </p:cNvSpPr>
              <p:nvPr/>
            </p:nvSpPr>
            <p:spPr bwMode="auto">
              <a:xfrm>
                <a:off x="7254875" y="4030663"/>
                <a:ext cx="939800" cy="146050"/>
              </a:xfrm>
              <a:custGeom>
                <a:avLst/>
                <a:gdLst>
                  <a:gd name="T0" fmla="*/ 3 w 51"/>
                  <a:gd name="T1" fmla="*/ 0 h 8"/>
                  <a:gd name="T2" fmla="*/ 48 w 51"/>
                  <a:gd name="T3" fmla="*/ 0 h 8"/>
                  <a:gd name="T4" fmla="*/ 51 w 51"/>
                  <a:gd name="T5" fmla="*/ 3 h 8"/>
                  <a:gd name="T6" fmla="*/ 51 w 51"/>
                  <a:gd name="T7" fmla="*/ 8 h 8"/>
                  <a:gd name="T8" fmla="*/ 0 w 51"/>
                  <a:gd name="T9" fmla="*/ 8 h 8"/>
                  <a:gd name="T10" fmla="*/ 0 w 51"/>
                  <a:gd name="T11" fmla="*/ 3 h 8"/>
                  <a:gd name="T12" fmla="*/ 3 w 51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8">
                    <a:moveTo>
                      <a:pt x="3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1" y="2"/>
                      <a:pt x="51" y="3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7E9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Rectangle 29"/>
              <p:cNvSpPr>
                <a:spLocks noChangeArrowheads="1"/>
              </p:cNvSpPr>
              <p:nvPr/>
            </p:nvSpPr>
            <p:spPr bwMode="auto">
              <a:xfrm>
                <a:off x="7421563" y="3771901"/>
                <a:ext cx="606425" cy="74613"/>
              </a:xfrm>
              <a:prstGeom prst="rect">
                <a:avLst/>
              </a:prstGeom>
              <a:solidFill>
                <a:srgbClr val="3447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Rectangle 30"/>
              <p:cNvSpPr>
                <a:spLocks noChangeArrowheads="1"/>
              </p:cNvSpPr>
              <p:nvPr/>
            </p:nvSpPr>
            <p:spPr bwMode="auto">
              <a:xfrm>
                <a:off x="6665913" y="2411413"/>
                <a:ext cx="92075" cy="55563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Rectangle 31"/>
              <p:cNvSpPr>
                <a:spLocks noChangeArrowheads="1"/>
              </p:cNvSpPr>
              <p:nvPr/>
            </p:nvSpPr>
            <p:spPr bwMode="auto">
              <a:xfrm>
                <a:off x="6813550" y="2411413"/>
                <a:ext cx="1233487" cy="55563"/>
              </a:xfrm>
              <a:prstGeom prst="rect">
                <a:avLst/>
              </a:prstGeom>
              <a:solidFill>
                <a:srgbClr val="DA2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Rectangle 32"/>
              <p:cNvSpPr>
                <a:spLocks noChangeArrowheads="1"/>
              </p:cNvSpPr>
              <p:nvPr/>
            </p:nvSpPr>
            <p:spPr bwMode="auto">
              <a:xfrm>
                <a:off x="6665913" y="2520951"/>
                <a:ext cx="92075" cy="38100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Rectangle 33"/>
              <p:cNvSpPr>
                <a:spLocks noChangeArrowheads="1"/>
              </p:cNvSpPr>
              <p:nvPr/>
            </p:nvSpPr>
            <p:spPr bwMode="auto">
              <a:xfrm>
                <a:off x="6813550" y="2520951"/>
                <a:ext cx="1012825" cy="38100"/>
              </a:xfrm>
              <a:prstGeom prst="rect">
                <a:avLst/>
              </a:prstGeom>
              <a:solidFill>
                <a:srgbClr val="DA2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Rectangle 34"/>
              <p:cNvSpPr>
                <a:spLocks noChangeArrowheads="1"/>
              </p:cNvSpPr>
              <p:nvPr/>
            </p:nvSpPr>
            <p:spPr bwMode="auto">
              <a:xfrm>
                <a:off x="6813550" y="2632076"/>
                <a:ext cx="276225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Rectangle 35"/>
              <p:cNvSpPr>
                <a:spLocks noChangeArrowheads="1"/>
              </p:cNvSpPr>
              <p:nvPr/>
            </p:nvSpPr>
            <p:spPr bwMode="auto">
              <a:xfrm>
                <a:off x="6942138" y="2760663"/>
                <a:ext cx="1417637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Rectangle 36"/>
              <p:cNvSpPr>
                <a:spLocks noChangeArrowheads="1"/>
              </p:cNvSpPr>
              <p:nvPr/>
            </p:nvSpPr>
            <p:spPr bwMode="auto">
              <a:xfrm>
                <a:off x="6813550" y="2889251"/>
                <a:ext cx="736600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Rectangle 37"/>
              <p:cNvSpPr>
                <a:spLocks noChangeArrowheads="1"/>
              </p:cNvSpPr>
              <p:nvPr/>
            </p:nvSpPr>
            <p:spPr bwMode="auto">
              <a:xfrm>
                <a:off x="6942138" y="3017838"/>
                <a:ext cx="125253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Rectangle 38"/>
              <p:cNvSpPr>
                <a:spLocks noChangeArrowheads="1"/>
              </p:cNvSpPr>
              <p:nvPr/>
            </p:nvSpPr>
            <p:spPr bwMode="auto">
              <a:xfrm>
                <a:off x="6813550" y="3146426"/>
                <a:ext cx="1068387" cy="55563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Rectangle 39"/>
              <p:cNvSpPr>
                <a:spLocks noChangeArrowheads="1"/>
              </p:cNvSpPr>
              <p:nvPr/>
            </p:nvSpPr>
            <p:spPr bwMode="auto">
              <a:xfrm>
                <a:off x="6942138" y="3276601"/>
                <a:ext cx="106838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Rectangle 40"/>
              <p:cNvSpPr>
                <a:spLocks noChangeArrowheads="1"/>
              </p:cNvSpPr>
              <p:nvPr/>
            </p:nvSpPr>
            <p:spPr bwMode="auto">
              <a:xfrm>
                <a:off x="6813550" y="3405188"/>
                <a:ext cx="86518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Rectangle 41"/>
              <p:cNvSpPr>
                <a:spLocks noChangeArrowheads="1"/>
              </p:cNvSpPr>
              <p:nvPr/>
            </p:nvSpPr>
            <p:spPr bwMode="auto">
              <a:xfrm>
                <a:off x="6942138" y="3514726"/>
                <a:ext cx="1528762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4520" y="3141110"/>
              <a:ext cx="1220779" cy="2794553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3694" y="4009450"/>
              <a:ext cx="1428750" cy="1237500"/>
            </a:xfrm>
            <a:prstGeom prst="rect">
              <a:avLst/>
            </a:prstGeom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5597" y="4587237"/>
              <a:ext cx="2656165" cy="942144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2573722" y="4098240"/>
              <a:ext cx="1901825" cy="673705"/>
              <a:chOff x="2030413" y="2493963"/>
              <a:chExt cx="2657475" cy="941387"/>
            </a:xfrm>
          </p:grpSpPr>
          <p:sp>
            <p:nvSpPr>
              <p:cNvPr id="12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2030413" y="2493963"/>
                <a:ext cx="2657475" cy="941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2065338" y="2524125"/>
                <a:ext cx="2519363" cy="612775"/>
              </a:xfrm>
              <a:custGeom>
                <a:avLst/>
                <a:gdLst>
                  <a:gd name="T0" fmla="*/ 663 w 663"/>
                  <a:gd name="T1" fmla="*/ 0 h 160"/>
                  <a:gd name="T2" fmla="*/ 27 w 663"/>
                  <a:gd name="T3" fmla="*/ 0 h 160"/>
                  <a:gd name="T4" fmla="*/ 0 w 663"/>
                  <a:gd name="T5" fmla="*/ 27 h 160"/>
                  <a:gd name="T6" fmla="*/ 0 w 663"/>
                  <a:gd name="T7" fmla="*/ 132 h 160"/>
                  <a:gd name="T8" fmla="*/ 27 w 663"/>
                  <a:gd name="T9" fmla="*/ 160 h 160"/>
                  <a:gd name="T10" fmla="*/ 663 w 663"/>
                  <a:gd name="T11" fmla="*/ 160 h 160"/>
                  <a:gd name="T12" fmla="*/ 663 w 663"/>
                  <a:gd name="T13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3" h="160">
                    <a:moveTo>
                      <a:pt x="663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48"/>
                      <a:pt x="12" y="160"/>
                      <a:pt x="27" y="160"/>
                    </a:cubicBezTo>
                    <a:cubicBezTo>
                      <a:pt x="663" y="160"/>
                      <a:pt x="663" y="160"/>
                      <a:pt x="663" y="160"/>
                    </a:cubicBezTo>
                    <a:lnTo>
                      <a:pt x="663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6"/>
              <p:cNvSpPr>
                <a:spLocks/>
              </p:cNvSpPr>
              <p:nvPr/>
            </p:nvSpPr>
            <p:spPr bwMode="auto">
              <a:xfrm>
                <a:off x="2065338" y="2524125"/>
                <a:ext cx="2622550" cy="612775"/>
              </a:xfrm>
              <a:custGeom>
                <a:avLst/>
                <a:gdLst>
                  <a:gd name="T0" fmla="*/ 690 w 690"/>
                  <a:gd name="T1" fmla="*/ 0 h 160"/>
                  <a:gd name="T2" fmla="*/ 27 w 690"/>
                  <a:gd name="T3" fmla="*/ 0 h 160"/>
                  <a:gd name="T4" fmla="*/ 0 w 690"/>
                  <a:gd name="T5" fmla="*/ 27 h 160"/>
                  <a:gd name="T6" fmla="*/ 0 w 690"/>
                  <a:gd name="T7" fmla="*/ 132 h 160"/>
                  <a:gd name="T8" fmla="*/ 27 w 690"/>
                  <a:gd name="T9" fmla="*/ 160 h 160"/>
                  <a:gd name="T10" fmla="*/ 690 w 690"/>
                  <a:gd name="T11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0" h="160">
                    <a:moveTo>
                      <a:pt x="690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48"/>
                      <a:pt x="12" y="160"/>
                      <a:pt x="27" y="160"/>
                    </a:cubicBezTo>
                    <a:cubicBezTo>
                      <a:pt x="690" y="160"/>
                      <a:pt x="690" y="160"/>
                      <a:pt x="690" y="160"/>
                    </a:cubicBezTo>
                  </a:path>
                </a:pathLst>
              </a:custGeom>
              <a:noFill/>
              <a:ln w="60325" cap="flat">
                <a:solidFill>
                  <a:srgbClr val="937A4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add-in development</a:t>
            </a:r>
          </a:p>
        </p:txBody>
      </p:sp>
      <p:sp>
        <p:nvSpPr>
          <p:cNvPr id="136" name="Chevron 45"/>
          <p:cNvSpPr/>
          <p:nvPr/>
        </p:nvSpPr>
        <p:spPr bwMode="auto">
          <a:xfrm flipH="1">
            <a:off x="3881735" y="1512908"/>
            <a:ext cx="4663440" cy="694944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61483" defTabSz="699009" fontAlgn="base">
              <a:spcBef>
                <a:spcPct val="0"/>
              </a:spcBef>
              <a:spcAft>
                <a:spcPct val="0"/>
              </a:spcAft>
            </a:pPr>
            <a:r>
              <a:rPr lang="en-US" sz="2448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Add-ins</a:t>
            </a:r>
          </a:p>
        </p:txBody>
      </p:sp>
      <p:sp>
        <p:nvSpPr>
          <p:cNvPr id="137" name="Rectangle 136"/>
          <p:cNvSpPr/>
          <p:nvPr/>
        </p:nvSpPr>
        <p:spPr bwMode="auto">
          <a:xfrm>
            <a:off x="3881735" y="5344287"/>
            <a:ext cx="4663440" cy="70408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61483" defTabSz="699009" fontAlgn="base">
              <a:spcBef>
                <a:spcPct val="0"/>
              </a:spcBef>
              <a:spcAft>
                <a:spcPct val="0"/>
              </a:spcAft>
            </a:pPr>
            <a:r>
              <a:rPr lang="en-US" sz="2448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Add-in catalog and store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5459075" y="2276475"/>
            <a:ext cx="1508760" cy="1472184"/>
            <a:chOff x="5447932" y="2245599"/>
            <a:chExt cx="1298111" cy="1095291"/>
          </a:xfrm>
        </p:grpSpPr>
        <p:sp>
          <p:nvSpPr>
            <p:cNvPr id="139" name="Rectangle 138"/>
            <p:cNvSpPr/>
            <p:nvPr/>
          </p:nvSpPr>
          <p:spPr bwMode="auto">
            <a:xfrm>
              <a:off x="5447932" y="2245599"/>
              <a:ext cx="1298111" cy="10952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149217" rIns="93260" bIns="14921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1348" defTabSz="6990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2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Vacation </a:t>
              </a:r>
            </a:p>
            <a:p>
              <a:pPr marL="121348" defTabSz="6990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2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request</a:t>
              </a:r>
            </a:p>
          </p:txBody>
        </p:sp>
        <p:pic>
          <p:nvPicPr>
            <p:cNvPr id="140" name="Picture 35" descr="C:\Users\sakuu\Documents\Ballmer WPC\AI\Vacati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black">
            <a:xfrm>
              <a:off x="5921098" y="2329791"/>
              <a:ext cx="384831" cy="542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Group 140"/>
          <p:cNvGrpSpPr/>
          <p:nvPr/>
        </p:nvGrpSpPr>
        <p:grpSpPr>
          <a:xfrm>
            <a:off x="7036415" y="2276475"/>
            <a:ext cx="1508760" cy="1472184"/>
            <a:chOff x="6861111" y="2245599"/>
            <a:chExt cx="1135849" cy="1095291"/>
          </a:xfrm>
        </p:grpSpPr>
        <p:sp>
          <p:nvSpPr>
            <p:cNvPr id="142" name="Rectangle 141"/>
            <p:cNvSpPr/>
            <p:nvPr/>
          </p:nvSpPr>
          <p:spPr bwMode="auto">
            <a:xfrm>
              <a:off x="6861111" y="2245599"/>
              <a:ext cx="1135849" cy="10952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149217" rIns="93260" bIns="14921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1348" defTabSz="6990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2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Event </a:t>
              </a:r>
            </a:p>
            <a:p>
              <a:pPr marL="121348" defTabSz="6990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2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planning</a:t>
              </a:r>
            </a:p>
          </p:txBody>
        </p:sp>
        <p:pic>
          <p:nvPicPr>
            <p:cNvPr id="143" name="Picture 48" descr="C:\Users\sakuu\Documents\Ballmer MGX 2011\Tile Icons\Calendar Engineerin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black">
            <a:xfrm>
              <a:off x="7228754" y="2380558"/>
              <a:ext cx="458478" cy="513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4" name="Group 143"/>
          <p:cNvGrpSpPr/>
          <p:nvPr/>
        </p:nvGrpSpPr>
        <p:grpSpPr>
          <a:xfrm>
            <a:off x="3881735" y="2276475"/>
            <a:ext cx="1508760" cy="1472184"/>
            <a:chOff x="4034752" y="2245599"/>
            <a:chExt cx="1135849" cy="1095290"/>
          </a:xfrm>
        </p:grpSpPr>
        <p:sp>
          <p:nvSpPr>
            <p:cNvPr id="145" name="Rectangle 144"/>
            <p:cNvSpPr/>
            <p:nvPr/>
          </p:nvSpPr>
          <p:spPr bwMode="auto">
            <a:xfrm>
              <a:off x="4034752" y="2245599"/>
              <a:ext cx="1135849" cy="109529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149217" rIns="93260" bIns="14921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1348" defTabSz="6990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2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Expense </a:t>
              </a:r>
            </a:p>
            <a:p>
              <a:pPr marL="121348" defTabSz="6990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2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calculator</a:t>
              </a:r>
            </a:p>
          </p:txBody>
        </p:sp>
        <p:sp>
          <p:nvSpPr>
            <p:cNvPr id="146" name="Freeform 111"/>
            <p:cNvSpPr>
              <a:spLocks noEditPoints="1"/>
            </p:cNvSpPr>
            <p:nvPr/>
          </p:nvSpPr>
          <p:spPr bwMode="black">
            <a:xfrm>
              <a:off x="4472865" y="2482996"/>
              <a:ext cx="259622" cy="344280"/>
            </a:xfrm>
            <a:custGeom>
              <a:avLst/>
              <a:gdLst>
                <a:gd name="T0" fmla="*/ 42 w 52"/>
                <a:gd name="T1" fmla="*/ 37 h 72"/>
                <a:gd name="T2" fmla="*/ 35 w 52"/>
                <a:gd name="T3" fmla="*/ 32 h 72"/>
                <a:gd name="T4" fmla="*/ 40 w 52"/>
                <a:gd name="T5" fmla="*/ 27 h 72"/>
                <a:gd name="T6" fmla="*/ 47 w 52"/>
                <a:gd name="T7" fmla="*/ 32 h 72"/>
                <a:gd name="T8" fmla="*/ 42 w 52"/>
                <a:gd name="T9" fmla="*/ 52 h 72"/>
                <a:gd name="T10" fmla="*/ 35 w 52"/>
                <a:gd name="T11" fmla="*/ 47 h 72"/>
                <a:gd name="T12" fmla="*/ 40 w 52"/>
                <a:gd name="T13" fmla="*/ 42 h 72"/>
                <a:gd name="T14" fmla="*/ 47 w 52"/>
                <a:gd name="T15" fmla="*/ 46 h 72"/>
                <a:gd name="T16" fmla="*/ 47 w 52"/>
                <a:gd name="T17" fmla="*/ 61 h 72"/>
                <a:gd name="T18" fmla="*/ 40 w 52"/>
                <a:gd name="T19" fmla="*/ 66 h 72"/>
                <a:gd name="T20" fmla="*/ 35 w 52"/>
                <a:gd name="T21" fmla="*/ 61 h 72"/>
                <a:gd name="T22" fmla="*/ 42 w 52"/>
                <a:gd name="T23" fmla="*/ 56 h 72"/>
                <a:gd name="T24" fmla="*/ 32 w 52"/>
                <a:gd name="T25" fmla="*/ 32 h 72"/>
                <a:gd name="T26" fmla="*/ 25 w 52"/>
                <a:gd name="T27" fmla="*/ 37 h 72"/>
                <a:gd name="T28" fmla="*/ 20 w 52"/>
                <a:gd name="T29" fmla="*/ 32 h 72"/>
                <a:gd name="T30" fmla="*/ 27 w 52"/>
                <a:gd name="T31" fmla="*/ 27 h 72"/>
                <a:gd name="T32" fmla="*/ 32 w 52"/>
                <a:gd name="T33" fmla="*/ 47 h 72"/>
                <a:gd name="T34" fmla="*/ 25 w 52"/>
                <a:gd name="T35" fmla="*/ 52 h 72"/>
                <a:gd name="T36" fmla="*/ 20 w 52"/>
                <a:gd name="T37" fmla="*/ 46 h 72"/>
                <a:gd name="T38" fmla="*/ 27 w 52"/>
                <a:gd name="T39" fmla="*/ 42 h 72"/>
                <a:gd name="T40" fmla="*/ 32 w 52"/>
                <a:gd name="T41" fmla="*/ 47 h 72"/>
                <a:gd name="T42" fmla="*/ 27 w 52"/>
                <a:gd name="T43" fmla="*/ 66 h 72"/>
                <a:gd name="T44" fmla="*/ 20 w 52"/>
                <a:gd name="T45" fmla="*/ 61 h 72"/>
                <a:gd name="T46" fmla="*/ 25 w 52"/>
                <a:gd name="T47" fmla="*/ 56 h 72"/>
                <a:gd name="T48" fmla="*/ 32 w 52"/>
                <a:gd name="T49" fmla="*/ 61 h 72"/>
                <a:gd name="T50" fmla="*/ 12 w 52"/>
                <a:gd name="T51" fmla="*/ 37 h 72"/>
                <a:gd name="T52" fmla="*/ 5 w 52"/>
                <a:gd name="T53" fmla="*/ 32 h 72"/>
                <a:gd name="T54" fmla="*/ 10 w 52"/>
                <a:gd name="T55" fmla="*/ 27 h 72"/>
                <a:gd name="T56" fmla="*/ 17 w 52"/>
                <a:gd name="T57" fmla="*/ 32 h 72"/>
                <a:gd name="T58" fmla="*/ 12 w 52"/>
                <a:gd name="T59" fmla="*/ 52 h 72"/>
                <a:gd name="T60" fmla="*/ 5 w 52"/>
                <a:gd name="T61" fmla="*/ 47 h 72"/>
                <a:gd name="T62" fmla="*/ 10 w 52"/>
                <a:gd name="T63" fmla="*/ 42 h 72"/>
                <a:gd name="T64" fmla="*/ 17 w 52"/>
                <a:gd name="T65" fmla="*/ 46 h 72"/>
                <a:gd name="T66" fmla="*/ 17 w 52"/>
                <a:gd name="T67" fmla="*/ 61 h 72"/>
                <a:gd name="T68" fmla="*/ 10 w 52"/>
                <a:gd name="T69" fmla="*/ 66 h 72"/>
                <a:gd name="T70" fmla="*/ 5 w 52"/>
                <a:gd name="T71" fmla="*/ 61 h 72"/>
                <a:gd name="T72" fmla="*/ 12 w 52"/>
                <a:gd name="T73" fmla="*/ 56 h 72"/>
                <a:gd name="T74" fmla="*/ 6 w 52"/>
                <a:gd name="T75" fmla="*/ 11 h 72"/>
                <a:gd name="T76" fmla="*/ 42 w 52"/>
                <a:gd name="T77" fmla="*/ 7 h 72"/>
                <a:gd name="T78" fmla="*/ 46 w 52"/>
                <a:gd name="T79" fmla="*/ 16 h 72"/>
                <a:gd name="T80" fmla="*/ 10 w 52"/>
                <a:gd name="T81" fmla="*/ 20 h 72"/>
                <a:gd name="T82" fmla="*/ 6 w 52"/>
                <a:gd name="T83" fmla="*/ 11 h 72"/>
                <a:gd name="T84" fmla="*/ 0 w 52"/>
                <a:gd name="T85" fmla="*/ 5 h 72"/>
                <a:gd name="T86" fmla="*/ 5 w 52"/>
                <a:gd name="T87" fmla="*/ 72 h 72"/>
                <a:gd name="T88" fmla="*/ 52 w 52"/>
                <a:gd name="T89" fmla="*/ 67 h 72"/>
                <a:gd name="T90" fmla="*/ 47 w 52"/>
                <a:gd name="T9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" h="72">
                  <a:moveTo>
                    <a:pt x="47" y="32"/>
                  </a:moveTo>
                  <a:cubicBezTo>
                    <a:pt x="47" y="35"/>
                    <a:pt x="45" y="37"/>
                    <a:pt x="42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8" y="37"/>
                    <a:pt x="35" y="35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29"/>
                    <a:pt x="38" y="27"/>
                    <a:pt x="40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5" y="27"/>
                    <a:pt x="47" y="29"/>
                    <a:pt x="47" y="32"/>
                  </a:cubicBezTo>
                  <a:close/>
                  <a:moveTo>
                    <a:pt x="47" y="47"/>
                  </a:moveTo>
                  <a:cubicBezTo>
                    <a:pt x="47" y="49"/>
                    <a:pt x="45" y="52"/>
                    <a:pt x="42" y="5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8" y="52"/>
                    <a:pt x="35" y="49"/>
                    <a:pt x="35" y="47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4"/>
                    <a:pt x="38" y="42"/>
                    <a:pt x="40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5" y="42"/>
                    <a:pt x="47" y="44"/>
                    <a:pt x="47" y="46"/>
                  </a:cubicBezTo>
                  <a:lnTo>
                    <a:pt x="47" y="47"/>
                  </a:lnTo>
                  <a:close/>
                  <a:moveTo>
                    <a:pt x="47" y="61"/>
                  </a:moveTo>
                  <a:cubicBezTo>
                    <a:pt x="47" y="64"/>
                    <a:pt x="45" y="66"/>
                    <a:pt x="42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38" y="66"/>
                    <a:pt x="35" y="64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58"/>
                    <a:pt x="38" y="56"/>
                    <a:pt x="40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5" y="56"/>
                    <a:pt x="47" y="58"/>
                    <a:pt x="47" y="61"/>
                  </a:cubicBezTo>
                  <a:close/>
                  <a:moveTo>
                    <a:pt x="32" y="32"/>
                  </a:moveTo>
                  <a:cubicBezTo>
                    <a:pt x="32" y="35"/>
                    <a:pt x="30" y="37"/>
                    <a:pt x="2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3" y="37"/>
                    <a:pt x="20" y="35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9"/>
                    <a:pt x="23" y="27"/>
                    <a:pt x="25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0" y="27"/>
                    <a:pt x="32" y="29"/>
                    <a:pt x="32" y="32"/>
                  </a:cubicBezTo>
                  <a:close/>
                  <a:moveTo>
                    <a:pt x="32" y="47"/>
                  </a:moveTo>
                  <a:cubicBezTo>
                    <a:pt x="32" y="49"/>
                    <a:pt x="30" y="52"/>
                    <a:pt x="27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3" y="52"/>
                    <a:pt x="20" y="49"/>
                    <a:pt x="20" y="47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4"/>
                    <a:pt x="23" y="42"/>
                    <a:pt x="25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30" y="42"/>
                    <a:pt x="32" y="44"/>
                    <a:pt x="32" y="46"/>
                  </a:cubicBezTo>
                  <a:lnTo>
                    <a:pt x="32" y="47"/>
                  </a:lnTo>
                  <a:close/>
                  <a:moveTo>
                    <a:pt x="32" y="61"/>
                  </a:moveTo>
                  <a:cubicBezTo>
                    <a:pt x="32" y="64"/>
                    <a:pt x="30" y="66"/>
                    <a:pt x="27" y="66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3" y="66"/>
                    <a:pt x="20" y="64"/>
                    <a:pt x="20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0" y="58"/>
                    <a:pt x="23" y="56"/>
                    <a:pt x="25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30" y="56"/>
                    <a:pt x="32" y="58"/>
                    <a:pt x="32" y="61"/>
                  </a:cubicBezTo>
                  <a:close/>
                  <a:moveTo>
                    <a:pt x="17" y="32"/>
                  </a:moveTo>
                  <a:cubicBezTo>
                    <a:pt x="17" y="35"/>
                    <a:pt x="15" y="37"/>
                    <a:pt x="12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7" y="37"/>
                    <a:pt x="5" y="35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29"/>
                    <a:pt x="7" y="27"/>
                    <a:pt x="10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5" y="27"/>
                    <a:pt x="17" y="29"/>
                    <a:pt x="17" y="32"/>
                  </a:cubicBezTo>
                  <a:close/>
                  <a:moveTo>
                    <a:pt x="17" y="47"/>
                  </a:moveTo>
                  <a:cubicBezTo>
                    <a:pt x="17" y="49"/>
                    <a:pt x="15" y="52"/>
                    <a:pt x="12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7" y="52"/>
                    <a:pt x="5" y="49"/>
                    <a:pt x="5" y="47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4"/>
                    <a:pt x="7" y="42"/>
                    <a:pt x="10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5" y="42"/>
                    <a:pt x="17" y="44"/>
                    <a:pt x="17" y="46"/>
                  </a:cubicBezTo>
                  <a:lnTo>
                    <a:pt x="17" y="47"/>
                  </a:lnTo>
                  <a:close/>
                  <a:moveTo>
                    <a:pt x="17" y="61"/>
                  </a:moveTo>
                  <a:cubicBezTo>
                    <a:pt x="17" y="64"/>
                    <a:pt x="15" y="66"/>
                    <a:pt x="12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7" y="66"/>
                    <a:pt x="5" y="64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58"/>
                    <a:pt x="7" y="56"/>
                    <a:pt x="10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5" y="56"/>
                    <a:pt x="17" y="58"/>
                    <a:pt x="17" y="61"/>
                  </a:cubicBezTo>
                  <a:close/>
                  <a:moveTo>
                    <a:pt x="6" y="11"/>
                  </a:moveTo>
                  <a:cubicBezTo>
                    <a:pt x="6" y="9"/>
                    <a:pt x="8" y="7"/>
                    <a:pt x="10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4" y="7"/>
                    <a:pt x="46" y="9"/>
                    <a:pt x="46" y="11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8"/>
                    <a:pt x="44" y="20"/>
                    <a:pt x="42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0"/>
                    <a:pt x="6" y="18"/>
                    <a:pt x="6" y="16"/>
                  </a:cubicBezTo>
                  <a:lnTo>
                    <a:pt x="6" y="11"/>
                  </a:lnTo>
                  <a:close/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2" y="72"/>
                    <a:pt x="5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50" y="72"/>
                    <a:pt x="52" y="70"/>
                    <a:pt x="52" y="67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2"/>
                    <a:pt x="50" y="0"/>
                    <a:pt x="47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3198" tIns="46600" rIns="93198" bIns="46600" numCol="1" anchor="t" anchorCtr="0" compatLnSpc="1">
              <a:prstTxWarp prst="textNoShape">
                <a:avLst/>
              </a:prstTxWarp>
            </a:bodyPr>
            <a:lstStyle/>
            <a:p>
              <a:pPr defTabSz="931910"/>
              <a:endParaRPr lang="en-US" sz="1428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5459075" y="3814953"/>
            <a:ext cx="1508760" cy="1463040"/>
            <a:chOff x="5177948" y="3393458"/>
            <a:chExt cx="1298111" cy="1092508"/>
          </a:xfrm>
        </p:grpSpPr>
        <p:sp>
          <p:nvSpPr>
            <p:cNvPr id="148" name="Rectangle 147"/>
            <p:cNvSpPr/>
            <p:nvPr/>
          </p:nvSpPr>
          <p:spPr bwMode="auto">
            <a:xfrm>
              <a:off x="5177948" y="3393458"/>
              <a:ext cx="1298111" cy="109250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149217" rIns="93260" bIns="14921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1348" defTabSz="6990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2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Learning management</a:t>
              </a:r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black">
            <a:xfrm>
              <a:off x="5632917" y="3544887"/>
              <a:ext cx="412866" cy="399419"/>
            </a:xfrm>
            <a:custGeom>
              <a:avLst/>
              <a:gdLst>
                <a:gd name="T0" fmla="*/ 436 w 2416"/>
                <a:gd name="T1" fmla="*/ 708 h 2209"/>
                <a:gd name="T2" fmla="*/ 524 w 2416"/>
                <a:gd name="T3" fmla="*/ 768 h 2209"/>
                <a:gd name="T4" fmla="*/ 883 w 2416"/>
                <a:gd name="T5" fmla="*/ 698 h 2209"/>
                <a:gd name="T6" fmla="*/ 1293 w 2416"/>
                <a:gd name="T7" fmla="*/ 707 h 2209"/>
                <a:gd name="T8" fmla="*/ 1449 w 2416"/>
                <a:gd name="T9" fmla="*/ 702 h 2209"/>
                <a:gd name="T10" fmla="*/ 1429 w 2416"/>
                <a:gd name="T11" fmla="*/ 399 h 2209"/>
                <a:gd name="T12" fmla="*/ 1317 w 2416"/>
                <a:gd name="T13" fmla="*/ 124 h 2209"/>
                <a:gd name="T14" fmla="*/ 1101 w 2416"/>
                <a:gd name="T15" fmla="*/ 21 h 2209"/>
                <a:gd name="T16" fmla="*/ 536 w 2416"/>
                <a:gd name="T17" fmla="*/ 250 h 2209"/>
                <a:gd name="T18" fmla="*/ 353 w 2416"/>
                <a:gd name="T19" fmla="*/ 433 h 2209"/>
                <a:gd name="T20" fmla="*/ 387 w 2416"/>
                <a:gd name="T21" fmla="*/ 530 h 2209"/>
                <a:gd name="T22" fmla="*/ 450 w 2416"/>
                <a:gd name="T23" fmla="*/ 1207 h 2209"/>
                <a:gd name="T24" fmla="*/ 617 w 2416"/>
                <a:gd name="T25" fmla="*/ 1272 h 2209"/>
                <a:gd name="T26" fmla="*/ 689 w 2416"/>
                <a:gd name="T27" fmla="*/ 1270 h 2209"/>
                <a:gd name="T28" fmla="*/ 653 w 2416"/>
                <a:gd name="T29" fmla="*/ 1190 h 2209"/>
                <a:gd name="T30" fmla="*/ 626 w 2416"/>
                <a:gd name="T31" fmla="*/ 1126 h 2209"/>
                <a:gd name="T32" fmla="*/ 553 w 2416"/>
                <a:gd name="T33" fmla="*/ 1010 h 2209"/>
                <a:gd name="T34" fmla="*/ 386 w 2416"/>
                <a:gd name="T35" fmla="*/ 755 h 2209"/>
                <a:gd name="T36" fmla="*/ 209 w 2416"/>
                <a:gd name="T37" fmla="*/ 573 h 2209"/>
                <a:gd name="T38" fmla="*/ 48 w 2416"/>
                <a:gd name="T39" fmla="*/ 787 h 2209"/>
                <a:gd name="T40" fmla="*/ 121 w 2416"/>
                <a:gd name="T41" fmla="*/ 1190 h 2209"/>
                <a:gd name="T42" fmla="*/ 355 w 2416"/>
                <a:gd name="T43" fmla="*/ 1178 h 2209"/>
                <a:gd name="T44" fmla="*/ 2011 w 2416"/>
                <a:gd name="T45" fmla="*/ 189 h 2209"/>
                <a:gd name="T46" fmla="*/ 1470 w 2416"/>
                <a:gd name="T47" fmla="*/ 25 h 2209"/>
                <a:gd name="T48" fmla="*/ 1383 w 2416"/>
                <a:gd name="T49" fmla="*/ 196 h 2209"/>
                <a:gd name="T50" fmla="*/ 1533 w 2416"/>
                <a:gd name="T51" fmla="*/ 610 h 2209"/>
                <a:gd name="T52" fmla="*/ 1588 w 2416"/>
                <a:gd name="T53" fmla="*/ 803 h 2209"/>
                <a:gd name="T54" fmla="*/ 1722 w 2416"/>
                <a:gd name="T55" fmla="*/ 938 h 2209"/>
                <a:gd name="T56" fmla="*/ 1907 w 2416"/>
                <a:gd name="T57" fmla="*/ 1240 h 2209"/>
                <a:gd name="T58" fmla="*/ 2277 w 2416"/>
                <a:gd name="T59" fmla="*/ 1135 h 2209"/>
                <a:gd name="T60" fmla="*/ 2323 w 2416"/>
                <a:gd name="T61" fmla="*/ 506 h 2209"/>
                <a:gd name="T62" fmla="*/ 1781 w 2416"/>
                <a:gd name="T63" fmla="*/ 1200 h 2209"/>
                <a:gd name="T64" fmla="*/ 1773 w 2416"/>
                <a:gd name="T65" fmla="*/ 1172 h 2209"/>
                <a:gd name="T66" fmla="*/ 1585 w 2416"/>
                <a:gd name="T67" fmla="*/ 862 h 2209"/>
                <a:gd name="T68" fmla="*/ 1317 w 2416"/>
                <a:gd name="T69" fmla="*/ 747 h 2209"/>
                <a:gd name="T70" fmla="*/ 907 w 2416"/>
                <a:gd name="T71" fmla="*/ 739 h 2209"/>
                <a:gd name="T72" fmla="*/ 489 w 2416"/>
                <a:gd name="T73" fmla="*/ 831 h 2209"/>
                <a:gd name="T74" fmla="*/ 627 w 2416"/>
                <a:gd name="T75" fmla="*/ 1004 h 2209"/>
                <a:gd name="T76" fmla="*/ 704 w 2416"/>
                <a:gd name="T77" fmla="*/ 1182 h 2209"/>
                <a:gd name="T78" fmla="*/ 704 w 2416"/>
                <a:gd name="T79" fmla="*/ 1183 h 2209"/>
                <a:gd name="T80" fmla="*/ 871 w 2416"/>
                <a:gd name="T81" fmla="*/ 1334 h 2209"/>
                <a:gd name="T82" fmla="*/ 1184 w 2416"/>
                <a:gd name="T83" fmla="*/ 1421 h 2209"/>
                <a:gd name="T84" fmla="*/ 1422 w 2416"/>
                <a:gd name="T85" fmla="*/ 1539 h 2209"/>
                <a:gd name="T86" fmla="*/ 1716 w 2416"/>
                <a:gd name="T87" fmla="*/ 1526 h 2209"/>
                <a:gd name="T88" fmla="*/ 1811 w 2416"/>
                <a:gd name="T89" fmla="*/ 1387 h 2209"/>
                <a:gd name="T90" fmla="*/ 1809 w 2416"/>
                <a:gd name="T91" fmla="*/ 1295 h 2209"/>
                <a:gd name="T92" fmla="*/ 1173 w 2416"/>
                <a:gd name="T93" fmla="*/ 1486 h 2209"/>
                <a:gd name="T94" fmla="*/ 1044 w 2416"/>
                <a:gd name="T95" fmla="*/ 1466 h 2209"/>
                <a:gd name="T96" fmla="*/ 984 w 2416"/>
                <a:gd name="T97" fmla="*/ 1573 h 2209"/>
                <a:gd name="T98" fmla="*/ 809 w 2416"/>
                <a:gd name="T99" fmla="*/ 1794 h 2209"/>
                <a:gd name="T100" fmla="*/ 752 w 2416"/>
                <a:gd name="T101" fmla="*/ 2011 h 2209"/>
                <a:gd name="T102" fmla="*/ 778 w 2416"/>
                <a:gd name="T103" fmla="*/ 2150 h 2209"/>
                <a:gd name="T104" fmla="*/ 880 w 2416"/>
                <a:gd name="T105" fmla="*/ 2177 h 2209"/>
                <a:gd name="T106" fmla="*/ 1012 w 2416"/>
                <a:gd name="T107" fmla="*/ 2005 h 2209"/>
                <a:gd name="T108" fmla="*/ 1226 w 2416"/>
                <a:gd name="T109" fmla="*/ 1733 h 2209"/>
                <a:gd name="T110" fmla="*/ 1245 w 2416"/>
                <a:gd name="T111" fmla="*/ 1541 h 2209"/>
                <a:gd name="T112" fmla="*/ 797 w 2416"/>
                <a:gd name="T113" fmla="*/ 1718 h 2209"/>
                <a:gd name="T114" fmla="*/ 977 w 2416"/>
                <a:gd name="T115" fmla="*/ 1520 h 2209"/>
                <a:gd name="T116" fmla="*/ 831 w 2416"/>
                <a:gd name="T117" fmla="*/ 1386 h 2209"/>
                <a:gd name="T118" fmla="*/ 584 w 2416"/>
                <a:gd name="T119" fmla="*/ 1299 h 2209"/>
                <a:gd name="T120" fmla="*/ 222 w 2416"/>
                <a:gd name="T121" fmla="*/ 1510 h 2209"/>
                <a:gd name="T122" fmla="*/ 569 w 2416"/>
                <a:gd name="T123" fmla="*/ 1809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6" h="2209">
                  <a:moveTo>
                    <a:pt x="387" y="530"/>
                  </a:moveTo>
                  <a:cubicBezTo>
                    <a:pt x="412" y="587"/>
                    <a:pt x="412" y="651"/>
                    <a:pt x="436" y="708"/>
                  </a:cubicBezTo>
                  <a:cubicBezTo>
                    <a:pt x="445" y="729"/>
                    <a:pt x="445" y="729"/>
                    <a:pt x="445" y="729"/>
                  </a:cubicBezTo>
                  <a:cubicBezTo>
                    <a:pt x="454" y="752"/>
                    <a:pt x="490" y="770"/>
                    <a:pt x="524" y="768"/>
                  </a:cubicBezTo>
                  <a:cubicBezTo>
                    <a:pt x="524" y="768"/>
                    <a:pt x="524" y="768"/>
                    <a:pt x="553" y="767"/>
                  </a:cubicBezTo>
                  <a:cubicBezTo>
                    <a:pt x="666" y="760"/>
                    <a:pt x="772" y="718"/>
                    <a:pt x="883" y="698"/>
                  </a:cubicBezTo>
                  <a:cubicBezTo>
                    <a:pt x="954" y="685"/>
                    <a:pt x="1003" y="722"/>
                    <a:pt x="1070" y="733"/>
                  </a:cubicBezTo>
                  <a:cubicBezTo>
                    <a:pt x="1146" y="746"/>
                    <a:pt x="1215" y="702"/>
                    <a:pt x="1293" y="707"/>
                  </a:cubicBezTo>
                  <a:cubicBezTo>
                    <a:pt x="1348" y="710"/>
                    <a:pt x="1362" y="715"/>
                    <a:pt x="1362" y="715"/>
                  </a:cubicBezTo>
                  <a:cubicBezTo>
                    <a:pt x="1391" y="726"/>
                    <a:pt x="1424" y="722"/>
                    <a:pt x="1449" y="702"/>
                  </a:cubicBezTo>
                  <a:cubicBezTo>
                    <a:pt x="1478" y="678"/>
                    <a:pt x="1478" y="646"/>
                    <a:pt x="1477" y="611"/>
                  </a:cubicBezTo>
                  <a:cubicBezTo>
                    <a:pt x="1474" y="540"/>
                    <a:pt x="1468" y="462"/>
                    <a:pt x="1429" y="399"/>
                  </a:cubicBezTo>
                  <a:cubicBezTo>
                    <a:pt x="1401" y="353"/>
                    <a:pt x="1374" y="306"/>
                    <a:pt x="1351" y="256"/>
                  </a:cubicBezTo>
                  <a:cubicBezTo>
                    <a:pt x="1332" y="215"/>
                    <a:pt x="1322" y="170"/>
                    <a:pt x="1317" y="124"/>
                  </a:cubicBezTo>
                  <a:cubicBezTo>
                    <a:pt x="1312" y="92"/>
                    <a:pt x="1317" y="40"/>
                    <a:pt x="1281" y="23"/>
                  </a:cubicBezTo>
                  <a:cubicBezTo>
                    <a:pt x="1229" y="0"/>
                    <a:pt x="1155" y="13"/>
                    <a:pt x="1101" y="21"/>
                  </a:cubicBezTo>
                  <a:cubicBezTo>
                    <a:pt x="972" y="38"/>
                    <a:pt x="844" y="76"/>
                    <a:pt x="727" y="134"/>
                  </a:cubicBezTo>
                  <a:cubicBezTo>
                    <a:pt x="660" y="167"/>
                    <a:pt x="596" y="206"/>
                    <a:pt x="536" y="250"/>
                  </a:cubicBezTo>
                  <a:cubicBezTo>
                    <a:pt x="488" y="285"/>
                    <a:pt x="440" y="319"/>
                    <a:pt x="399" y="362"/>
                  </a:cubicBezTo>
                  <a:cubicBezTo>
                    <a:pt x="380" y="382"/>
                    <a:pt x="359" y="405"/>
                    <a:pt x="353" y="433"/>
                  </a:cubicBezTo>
                  <a:cubicBezTo>
                    <a:pt x="346" y="467"/>
                    <a:pt x="367" y="492"/>
                    <a:pt x="381" y="520"/>
                  </a:cubicBezTo>
                  <a:cubicBezTo>
                    <a:pt x="383" y="523"/>
                    <a:pt x="385" y="527"/>
                    <a:pt x="387" y="530"/>
                  </a:cubicBezTo>
                  <a:close/>
                  <a:moveTo>
                    <a:pt x="355" y="1178"/>
                  </a:moveTo>
                  <a:cubicBezTo>
                    <a:pt x="385" y="1181"/>
                    <a:pt x="417" y="1193"/>
                    <a:pt x="450" y="1207"/>
                  </a:cubicBezTo>
                  <a:cubicBezTo>
                    <a:pt x="487" y="1223"/>
                    <a:pt x="524" y="1242"/>
                    <a:pt x="558" y="1255"/>
                  </a:cubicBezTo>
                  <a:cubicBezTo>
                    <a:pt x="577" y="1263"/>
                    <a:pt x="598" y="1267"/>
                    <a:pt x="617" y="1272"/>
                  </a:cubicBezTo>
                  <a:cubicBezTo>
                    <a:pt x="635" y="1276"/>
                    <a:pt x="647" y="1281"/>
                    <a:pt x="665" y="1278"/>
                  </a:cubicBezTo>
                  <a:cubicBezTo>
                    <a:pt x="673" y="1276"/>
                    <a:pt x="684" y="1277"/>
                    <a:pt x="689" y="1270"/>
                  </a:cubicBezTo>
                  <a:cubicBezTo>
                    <a:pt x="701" y="1256"/>
                    <a:pt x="690" y="1228"/>
                    <a:pt x="680" y="1218"/>
                  </a:cubicBezTo>
                  <a:cubicBezTo>
                    <a:pt x="670" y="1209"/>
                    <a:pt x="661" y="1200"/>
                    <a:pt x="653" y="1190"/>
                  </a:cubicBezTo>
                  <a:cubicBezTo>
                    <a:pt x="648" y="1184"/>
                    <a:pt x="643" y="1177"/>
                    <a:pt x="640" y="1169"/>
                  </a:cubicBezTo>
                  <a:cubicBezTo>
                    <a:pt x="634" y="1156"/>
                    <a:pt x="627" y="1141"/>
                    <a:pt x="626" y="1126"/>
                  </a:cubicBezTo>
                  <a:cubicBezTo>
                    <a:pt x="625" y="1110"/>
                    <a:pt x="624" y="1097"/>
                    <a:pt x="619" y="1082"/>
                  </a:cubicBezTo>
                  <a:cubicBezTo>
                    <a:pt x="607" y="1051"/>
                    <a:pt x="583" y="1023"/>
                    <a:pt x="553" y="1010"/>
                  </a:cubicBezTo>
                  <a:cubicBezTo>
                    <a:pt x="553" y="1010"/>
                    <a:pt x="521" y="997"/>
                    <a:pt x="479" y="944"/>
                  </a:cubicBezTo>
                  <a:cubicBezTo>
                    <a:pt x="450" y="907"/>
                    <a:pt x="395" y="775"/>
                    <a:pt x="386" y="755"/>
                  </a:cubicBezTo>
                  <a:cubicBezTo>
                    <a:pt x="364" y="704"/>
                    <a:pt x="374" y="643"/>
                    <a:pt x="356" y="592"/>
                  </a:cubicBezTo>
                  <a:cubicBezTo>
                    <a:pt x="333" y="526"/>
                    <a:pt x="256" y="534"/>
                    <a:pt x="209" y="573"/>
                  </a:cubicBezTo>
                  <a:cubicBezTo>
                    <a:pt x="209" y="573"/>
                    <a:pt x="194" y="586"/>
                    <a:pt x="138" y="637"/>
                  </a:cubicBezTo>
                  <a:cubicBezTo>
                    <a:pt x="94" y="677"/>
                    <a:pt x="73" y="735"/>
                    <a:pt x="48" y="787"/>
                  </a:cubicBezTo>
                  <a:cubicBezTo>
                    <a:pt x="6" y="879"/>
                    <a:pt x="0" y="959"/>
                    <a:pt x="1" y="1058"/>
                  </a:cubicBezTo>
                  <a:cubicBezTo>
                    <a:pt x="2" y="1136"/>
                    <a:pt x="54" y="1160"/>
                    <a:pt x="121" y="1190"/>
                  </a:cubicBezTo>
                  <a:cubicBezTo>
                    <a:pt x="121" y="1190"/>
                    <a:pt x="132" y="1194"/>
                    <a:pt x="176" y="1197"/>
                  </a:cubicBezTo>
                  <a:cubicBezTo>
                    <a:pt x="235" y="1201"/>
                    <a:pt x="297" y="1172"/>
                    <a:pt x="355" y="1178"/>
                  </a:cubicBezTo>
                  <a:close/>
                  <a:moveTo>
                    <a:pt x="2323" y="506"/>
                  </a:moveTo>
                  <a:cubicBezTo>
                    <a:pt x="2249" y="371"/>
                    <a:pt x="2134" y="255"/>
                    <a:pt x="2011" y="189"/>
                  </a:cubicBezTo>
                  <a:cubicBezTo>
                    <a:pt x="1900" y="130"/>
                    <a:pt x="1747" y="56"/>
                    <a:pt x="1622" y="40"/>
                  </a:cubicBezTo>
                  <a:cubicBezTo>
                    <a:pt x="1540" y="30"/>
                    <a:pt x="1470" y="25"/>
                    <a:pt x="1470" y="25"/>
                  </a:cubicBezTo>
                  <a:cubicBezTo>
                    <a:pt x="1417" y="21"/>
                    <a:pt x="1369" y="61"/>
                    <a:pt x="1364" y="114"/>
                  </a:cubicBezTo>
                  <a:cubicBezTo>
                    <a:pt x="1364" y="114"/>
                    <a:pt x="1362" y="137"/>
                    <a:pt x="1383" y="196"/>
                  </a:cubicBezTo>
                  <a:cubicBezTo>
                    <a:pt x="1409" y="267"/>
                    <a:pt x="1445" y="333"/>
                    <a:pt x="1485" y="398"/>
                  </a:cubicBezTo>
                  <a:cubicBezTo>
                    <a:pt x="1524" y="460"/>
                    <a:pt x="1530" y="538"/>
                    <a:pt x="1533" y="610"/>
                  </a:cubicBezTo>
                  <a:cubicBezTo>
                    <a:pt x="1535" y="657"/>
                    <a:pt x="1535" y="657"/>
                    <a:pt x="1535" y="657"/>
                  </a:cubicBezTo>
                  <a:cubicBezTo>
                    <a:pt x="1520" y="707"/>
                    <a:pt x="1544" y="773"/>
                    <a:pt x="1588" y="803"/>
                  </a:cubicBezTo>
                  <a:cubicBezTo>
                    <a:pt x="1588" y="803"/>
                    <a:pt x="1613" y="820"/>
                    <a:pt x="1644" y="848"/>
                  </a:cubicBezTo>
                  <a:cubicBezTo>
                    <a:pt x="1669" y="872"/>
                    <a:pt x="1698" y="902"/>
                    <a:pt x="1722" y="938"/>
                  </a:cubicBezTo>
                  <a:cubicBezTo>
                    <a:pt x="1755" y="989"/>
                    <a:pt x="1775" y="1050"/>
                    <a:pt x="1797" y="1107"/>
                  </a:cubicBezTo>
                  <a:cubicBezTo>
                    <a:pt x="1822" y="1173"/>
                    <a:pt x="1827" y="1230"/>
                    <a:pt x="1907" y="1240"/>
                  </a:cubicBezTo>
                  <a:cubicBezTo>
                    <a:pt x="1980" y="1250"/>
                    <a:pt x="2041" y="1287"/>
                    <a:pt x="2115" y="1256"/>
                  </a:cubicBezTo>
                  <a:cubicBezTo>
                    <a:pt x="2175" y="1230"/>
                    <a:pt x="2231" y="1180"/>
                    <a:pt x="2277" y="1135"/>
                  </a:cubicBezTo>
                  <a:cubicBezTo>
                    <a:pt x="2362" y="1050"/>
                    <a:pt x="2402" y="950"/>
                    <a:pt x="2409" y="847"/>
                  </a:cubicBezTo>
                  <a:cubicBezTo>
                    <a:pt x="2416" y="732"/>
                    <a:pt x="2383" y="613"/>
                    <a:pt x="2323" y="506"/>
                  </a:cubicBezTo>
                  <a:close/>
                  <a:moveTo>
                    <a:pt x="1809" y="1295"/>
                  </a:moveTo>
                  <a:cubicBezTo>
                    <a:pt x="1803" y="1263"/>
                    <a:pt x="1789" y="1231"/>
                    <a:pt x="1781" y="1200"/>
                  </a:cubicBezTo>
                  <a:cubicBezTo>
                    <a:pt x="1781" y="1200"/>
                    <a:pt x="1781" y="1200"/>
                    <a:pt x="1774" y="1177"/>
                  </a:cubicBezTo>
                  <a:cubicBezTo>
                    <a:pt x="1774" y="1176"/>
                    <a:pt x="1773" y="1174"/>
                    <a:pt x="1773" y="1172"/>
                  </a:cubicBezTo>
                  <a:cubicBezTo>
                    <a:pt x="1752" y="1100"/>
                    <a:pt x="1731" y="1044"/>
                    <a:pt x="1689" y="980"/>
                  </a:cubicBezTo>
                  <a:cubicBezTo>
                    <a:pt x="1661" y="936"/>
                    <a:pt x="1625" y="896"/>
                    <a:pt x="1585" y="862"/>
                  </a:cubicBezTo>
                  <a:cubicBezTo>
                    <a:pt x="1552" y="833"/>
                    <a:pt x="1515" y="809"/>
                    <a:pt x="1476" y="790"/>
                  </a:cubicBezTo>
                  <a:cubicBezTo>
                    <a:pt x="1426" y="766"/>
                    <a:pt x="1372" y="751"/>
                    <a:pt x="1317" y="747"/>
                  </a:cubicBezTo>
                  <a:cubicBezTo>
                    <a:pt x="1239" y="743"/>
                    <a:pt x="1170" y="787"/>
                    <a:pt x="1094" y="774"/>
                  </a:cubicBezTo>
                  <a:cubicBezTo>
                    <a:pt x="1027" y="762"/>
                    <a:pt x="978" y="726"/>
                    <a:pt x="907" y="739"/>
                  </a:cubicBezTo>
                  <a:cubicBezTo>
                    <a:pt x="796" y="758"/>
                    <a:pt x="690" y="801"/>
                    <a:pt x="577" y="807"/>
                  </a:cubicBezTo>
                  <a:cubicBezTo>
                    <a:pt x="548" y="809"/>
                    <a:pt x="488" y="788"/>
                    <a:pt x="489" y="831"/>
                  </a:cubicBezTo>
                  <a:cubicBezTo>
                    <a:pt x="489" y="859"/>
                    <a:pt x="535" y="915"/>
                    <a:pt x="553" y="938"/>
                  </a:cubicBezTo>
                  <a:cubicBezTo>
                    <a:pt x="595" y="991"/>
                    <a:pt x="627" y="1004"/>
                    <a:pt x="627" y="1004"/>
                  </a:cubicBezTo>
                  <a:cubicBezTo>
                    <a:pt x="676" y="1025"/>
                    <a:pt x="709" y="1085"/>
                    <a:pt x="700" y="1137"/>
                  </a:cubicBezTo>
                  <a:cubicBezTo>
                    <a:pt x="700" y="1137"/>
                    <a:pt x="699" y="1143"/>
                    <a:pt x="704" y="1182"/>
                  </a:cubicBezTo>
                  <a:cubicBezTo>
                    <a:pt x="704" y="1182"/>
                    <a:pt x="704" y="1183"/>
                    <a:pt x="704" y="1183"/>
                  </a:cubicBezTo>
                  <a:cubicBezTo>
                    <a:pt x="704" y="1183"/>
                    <a:pt x="704" y="1183"/>
                    <a:pt x="704" y="1183"/>
                  </a:cubicBezTo>
                  <a:cubicBezTo>
                    <a:pt x="707" y="1209"/>
                    <a:pt x="734" y="1224"/>
                    <a:pt x="753" y="1238"/>
                  </a:cubicBezTo>
                  <a:cubicBezTo>
                    <a:pt x="796" y="1269"/>
                    <a:pt x="821" y="1312"/>
                    <a:pt x="871" y="1334"/>
                  </a:cubicBezTo>
                  <a:cubicBezTo>
                    <a:pt x="921" y="1356"/>
                    <a:pt x="975" y="1374"/>
                    <a:pt x="1030" y="1384"/>
                  </a:cubicBezTo>
                  <a:cubicBezTo>
                    <a:pt x="1079" y="1393"/>
                    <a:pt x="1143" y="1388"/>
                    <a:pt x="1184" y="1421"/>
                  </a:cubicBezTo>
                  <a:cubicBezTo>
                    <a:pt x="1223" y="1453"/>
                    <a:pt x="1247" y="1484"/>
                    <a:pt x="1295" y="1503"/>
                  </a:cubicBezTo>
                  <a:cubicBezTo>
                    <a:pt x="1335" y="1518"/>
                    <a:pt x="1380" y="1527"/>
                    <a:pt x="1422" y="1539"/>
                  </a:cubicBezTo>
                  <a:cubicBezTo>
                    <a:pt x="1463" y="1552"/>
                    <a:pt x="1502" y="1574"/>
                    <a:pt x="1545" y="1579"/>
                  </a:cubicBezTo>
                  <a:cubicBezTo>
                    <a:pt x="1608" y="1586"/>
                    <a:pt x="1668" y="1566"/>
                    <a:pt x="1716" y="1526"/>
                  </a:cubicBezTo>
                  <a:cubicBezTo>
                    <a:pt x="1739" y="1506"/>
                    <a:pt x="1759" y="1483"/>
                    <a:pt x="1775" y="1458"/>
                  </a:cubicBezTo>
                  <a:cubicBezTo>
                    <a:pt x="1790" y="1436"/>
                    <a:pt x="1806" y="1413"/>
                    <a:pt x="1811" y="1387"/>
                  </a:cubicBezTo>
                  <a:cubicBezTo>
                    <a:pt x="1816" y="1367"/>
                    <a:pt x="1814" y="1341"/>
                    <a:pt x="1812" y="1320"/>
                  </a:cubicBezTo>
                  <a:cubicBezTo>
                    <a:pt x="1812" y="1312"/>
                    <a:pt x="1810" y="1304"/>
                    <a:pt x="1809" y="1295"/>
                  </a:cubicBezTo>
                  <a:close/>
                  <a:moveTo>
                    <a:pt x="1174" y="1487"/>
                  </a:moveTo>
                  <a:cubicBezTo>
                    <a:pt x="1173" y="1486"/>
                    <a:pt x="1173" y="1486"/>
                    <a:pt x="1173" y="1486"/>
                  </a:cubicBezTo>
                  <a:cubicBezTo>
                    <a:pt x="1149" y="1474"/>
                    <a:pt x="1132" y="1463"/>
                    <a:pt x="1105" y="1460"/>
                  </a:cubicBezTo>
                  <a:cubicBezTo>
                    <a:pt x="1086" y="1457"/>
                    <a:pt x="1058" y="1447"/>
                    <a:pt x="1044" y="1466"/>
                  </a:cubicBezTo>
                  <a:cubicBezTo>
                    <a:pt x="1035" y="1479"/>
                    <a:pt x="1028" y="1493"/>
                    <a:pt x="1021" y="1506"/>
                  </a:cubicBezTo>
                  <a:cubicBezTo>
                    <a:pt x="1009" y="1528"/>
                    <a:pt x="998" y="1552"/>
                    <a:pt x="984" y="1573"/>
                  </a:cubicBezTo>
                  <a:cubicBezTo>
                    <a:pt x="956" y="1616"/>
                    <a:pt x="925" y="1656"/>
                    <a:pt x="892" y="1695"/>
                  </a:cubicBezTo>
                  <a:cubicBezTo>
                    <a:pt x="866" y="1726"/>
                    <a:pt x="825" y="1756"/>
                    <a:pt x="809" y="1794"/>
                  </a:cubicBezTo>
                  <a:cubicBezTo>
                    <a:pt x="793" y="1830"/>
                    <a:pt x="802" y="1871"/>
                    <a:pt x="789" y="1907"/>
                  </a:cubicBezTo>
                  <a:cubicBezTo>
                    <a:pt x="776" y="1941"/>
                    <a:pt x="762" y="1975"/>
                    <a:pt x="752" y="2011"/>
                  </a:cubicBezTo>
                  <a:cubicBezTo>
                    <a:pt x="743" y="2043"/>
                    <a:pt x="720" y="2102"/>
                    <a:pt x="735" y="2135"/>
                  </a:cubicBezTo>
                  <a:cubicBezTo>
                    <a:pt x="746" y="2160"/>
                    <a:pt x="754" y="2153"/>
                    <a:pt x="778" y="2150"/>
                  </a:cubicBezTo>
                  <a:cubicBezTo>
                    <a:pt x="811" y="2145"/>
                    <a:pt x="847" y="2145"/>
                    <a:pt x="872" y="2170"/>
                  </a:cubicBezTo>
                  <a:cubicBezTo>
                    <a:pt x="880" y="2177"/>
                    <a:pt x="880" y="2177"/>
                    <a:pt x="880" y="2177"/>
                  </a:cubicBezTo>
                  <a:cubicBezTo>
                    <a:pt x="895" y="2209"/>
                    <a:pt x="926" y="2196"/>
                    <a:pt x="948" y="2148"/>
                  </a:cubicBezTo>
                  <a:cubicBezTo>
                    <a:pt x="948" y="2148"/>
                    <a:pt x="979" y="2082"/>
                    <a:pt x="1012" y="2005"/>
                  </a:cubicBezTo>
                  <a:cubicBezTo>
                    <a:pt x="1044" y="1930"/>
                    <a:pt x="1099" y="1861"/>
                    <a:pt x="1154" y="1801"/>
                  </a:cubicBezTo>
                  <a:cubicBezTo>
                    <a:pt x="1177" y="1776"/>
                    <a:pt x="1206" y="1761"/>
                    <a:pt x="1226" y="1733"/>
                  </a:cubicBezTo>
                  <a:cubicBezTo>
                    <a:pt x="1248" y="1702"/>
                    <a:pt x="1265" y="1664"/>
                    <a:pt x="1267" y="1625"/>
                  </a:cubicBezTo>
                  <a:cubicBezTo>
                    <a:pt x="1269" y="1596"/>
                    <a:pt x="1263" y="1564"/>
                    <a:pt x="1245" y="1541"/>
                  </a:cubicBezTo>
                  <a:cubicBezTo>
                    <a:pt x="1226" y="1515"/>
                    <a:pt x="1202" y="1501"/>
                    <a:pt x="1174" y="1487"/>
                  </a:cubicBezTo>
                  <a:close/>
                  <a:moveTo>
                    <a:pt x="797" y="1718"/>
                  </a:moveTo>
                  <a:cubicBezTo>
                    <a:pt x="838" y="1673"/>
                    <a:pt x="878" y="1628"/>
                    <a:pt x="919" y="1583"/>
                  </a:cubicBezTo>
                  <a:cubicBezTo>
                    <a:pt x="935" y="1566"/>
                    <a:pt x="962" y="1543"/>
                    <a:pt x="977" y="1520"/>
                  </a:cubicBezTo>
                  <a:cubicBezTo>
                    <a:pt x="981" y="1515"/>
                    <a:pt x="984" y="1510"/>
                    <a:pt x="986" y="1504"/>
                  </a:cubicBezTo>
                  <a:cubicBezTo>
                    <a:pt x="1012" y="1431"/>
                    <a:pt x="881" y="1406"/>
                    <a:pt x="831" y="1386"/>
                  </a:cubicBezTo>
                  <a:cubicBezTo>
                    <a:pt x="782" y="1366"/>
                    <a:pt x="699" y="1338"/>
                    <a:pt x="649" y="1322"/>
                  </a:cubicBezTo>
                  <a:cubicBezTo>
                    <a:pt x="649" y="1322"/>
                    <a:pt x="623" y="1314"/>
                    <a:pt x="584" y="1299"/>
                  </a:cubicBezTo>
                  <a:cubicBezTo>
                    <a:pt x="473" y="1257"/>
                    <a:pt x="194" y="1132"/>
                    <a:pt x="183" y="1346"/>
                  </a:cubicBezTo>
                  <a:cubicBezTo>
                    <a:pt x="180" y="1402"/>
                    <a:pt x="206" y="1458"/>
                    <a:pt x="222" y="1510"/>
                  </a:cubicBezTo>
                  <a:cubicBezTo>
                    <a:pt x="253" y="1611"/>
                    <a:pt x="320" y="1720"/>
                    <a:pt x="409" y="1779"/>
                  </a:cubicBezTo>
                  <a:cubicBezTo>
                    <a:pt x="458" y="1811"/>
                    <a:pt x="512" y="1813"/>
                    <a:pt x="569" y="1809"/>
                  </a:cubicBezTo>
                  <a:cubicBezTo>
                    <a:pt x="666" y="1800"/>
                    <a:pt x="729" y="1795"/>
                    <a:pt x="797" y="17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0" tIns="0" rIns="0" bIns="46600" numCol="1" anchor="b" anchorCtr="0" compatLnSpc="1">
              <a:prstTxWarp prst="textNoShape">
                <a:avLst/>
              </a:prstTxWarp>
              <a:noAutofit/>
            </a:bodyPr>
            <a:lstStyle/>
            <a:p>
              <a:pPr defTabSz="931910"/>
              <a:endParaRPr lang="en-US" sz="1428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7036415" y="3814953"/>
            <a:ext cx="1508760" cy="1463040"/>
            <a:chOff x="6861111" y="3421114"/>
            <a:chExt cx="1298111" cy="1092507"/>
          </a:xfrm>
        </p:grpSpPr>
        <p:sp>
          <p:nvSpPr>
            <p:cNvPr id="151" name="Rectangle 150"/>
            <p:cNvSpPr/>
            <p:nvPr/>
          </p:nvSpPr>
          <p:spPr bwMode="auto">
            <a:xfrm>
              <a:off x="6861111" y="3421114"/>
              <a:ext cx="1298111" cy="10925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149217" rIns="93260" bIns="14921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1348" defTabSz="6990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2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Risk </a:t>
              </a:r>
            </a:p>
            <a:p>
              <a:pPr marL="121348" defTabSz="6990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2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management</a:t>
              </a:r>
            </a:p>
          </p:txBody>
        </p:sp>
        <p:pic>
          <p:nvPicPr>
            <p:cNvPr id="152" name="Picture 4" descr="W:\Open Engagements\Productivity\MS-Unified Communications\#1601 BizProd MOD Team Core Content Work\New Iconography\Words\Caution_060512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372" y="3461735"/>
              <a:ext cx="598755" cy="598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3" name="Group 152"/>
          <p:cNvGrpSpPr/>
          <p:nvPr/>
        </p:nvGrpSpPr>
        <p:grpSpPr>
          <a:xfrm>
            <a:off x="3881735" y="3814953"/>
            <a:ext cx="1508760" cy="1463041"/>
            <a:chOff x="4034752" y="3421113"/>
            <a:chExt cx="1298111" cy="1094854"/>
          </a:xfrm>
        </p:grpSpPr>
        <p:sp>
          <p:nvSpPr>
            <p:cNvPr id="154" name="Rectangle 153"/>
            <p:cNvSpPr/>
            <p:nvPr/>
          </p:nvSpPr>
          <p:spPr bwMode="auto">
            <a:xfrm>
              <a:off x="4034752" y="3421113"/>
              <a:ext cx="1298111" cy="10948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149217" rIns="93260" bIns="14921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1348" defTabSz="6990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2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Help-desk</a:t>
              </a:r>
            </a:p>
            <a:p>
              <a:pPr marL="121348" defTabSz="6990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2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support</a:t>
              </a:r>
            </a:p>
          </p:txBody>
        </p:sp>
        <p:pic>
          <p:nvPicPr>
            <p:cNvPr id="155" name="Picture 8" descr="W:\Open Engagements\Productivity\MS-Unified Communications\#1601 BizProd MOD Team Core Content Work\New Iconography\People\PhoneOperator_060812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848" y="3485460"/>
              <a:ext cx="594834" cy="594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8" name="Freeform 5"/>
          <p:cNvSpPr>
            <a:spLocks noEditPoints="1"/>
          </p:cNvSpPr>
          <p:nvPr/>
        </p:nvSpPr>
        <p:spPr bwMode="auto">
          <a:xfrm>
            <a:off x="8863623" y="4168852"/>
            <a:ext cx="1667633" cy="214559"/>
          </a:xfrm>
          <a:custGeom>
            <a:avLst/>
            <a:gdLst>
              <a:gd name="T0" fmla="*/ 96 w 1841"/>
              <a:gd name="T1" fmla="*/ 214 h 234"/>
              <a:gd name="T2" fmla="*/ 24 w 1841"/>
              <a:gd name="T3" fmla="*/ 214 h 234"/>
              <a:gd name="T4" fmla="*/ 1 w 1841"/>
              <a:gd name="T5" fmla="*/ 22 h 234"/>
              <a:gd name="T6" fmla="*/ 103 w 1841"/>
              <a:gd name="T7" fmla="*/ 181 h 234"/>
              <a:gd name="T8" fmla="*/ 202 w 1841"/>
              <a:gd name="T9" fmla="*/ 16 h 234"/>
              <a:gd name="T10" fmla="*/ 188 w 1841"/>
              <a:gd name="T11" fmla="*/ 218 h 234"/>
              <a:gd name="T12" fmla="*/ 184 w 1841"/>
              <a:gd name="T13" fmla="*/ 47 h 234"/>
              <a:gd name="T14" fmla="*/ 1053 w 1841"/>
              <a:gd name="T15" fmla="*/ 179 h 234"/>
              <a:gd name="T16" fmla="*/ 1090 w 1841"/>
              <a:gd name="T17" fmla="*/ 78 h 234"/>
              <a:gd name="T18" fmla="*/ 1033 w 1841"/>
              <a:gd name="T19" fmla="*/ 38 h 234"/>
              <a:gd name="T20" fmla="*/ 972 w 1841"/>
              <a:gd name="T21" fmla="*/ 71 h 234"/>
              <a:gd name="T22" fmla="*/ 998 w 1841"/>
              <a:gd name="T23" fmla="*/ 2 h 234"/>
              <a:gd name="T24" fmla="*/ 924 w 1841"/>
              <a:gd name="T25" fmla="*/ 79 h 234"/>
              <a:gd name="T26" fmla="*/ 948 w 1841"/>
              <a:gd name="T27" fmla="*/ 111 h 234"/>
              <a:gd name="T28" fmla="*/ 972 w 1841"/>
              <a:gd name="T29" fmla="*/ 98 h 234"/>
              <a:gd name="T30" fmla="*/ 1040 w 1841"/>
              <a:gd name="T31" fmla="*/ 212 h 234"/>
              <a:gd name="T32" fmla="*/ 1575 w 1841"/>
              <a:gd name="T33" fmla="*/ 215 h 234"/>
              <a:gd name="T34" fmla="*/ 1599 w 1841"/>
              <a:gd name="T35" fmla="*/ 79 h 234"/>
              <a:gd name="T36" fmla="*/ 1561 w 1841"/>
              <a:gd name="T37" fmla="*/ 193 h 234"/>
              <a:gd name="T38" fmla="*/ 1482 w 1841"/>
              <a:gd name="T39" fmla="*/ 74 h 234"/>
              <a:gd name="T40" fmla="*/ 1575 w 1841"/>
              <a:gd name="T41" fmla="*/ 197 h 234"/>
              <a:gd name="T42" fmla="*/ 1341 w 1841"/>
              <a:gd name="T43" fmla="*/ 217 h 234"/>
              <a:gd name="T44" fmla="*/ 1455 w 1841"/>
              <a:gd name="T45" fmla="*/ 198 h 234"/>
              <a:gd name="T46" fmla="*/ 1459 w 1841"/>
              <a:gd name="T47" fmla="*/ 83 h 234"/>
              <a:gd name="T48" fmla="*/ 1349 w 1841"/>
              <a:gd name="T49" fmla="*/ 90 h 234"/>
              <a:gd name="T50" fmla="*/ 672 w 1841"/>
              <a:gd name="T51" fmla="*/ 211 h 234"/>
              <a:gd name="T52" fmla="*/ 723 w 1841"/>
              <a:gd name="T53" fmla="*/ 137 h 234"/>
              <a:gd name="T54" fmla="*/ 754 w 1841"/>
              <a:gd name="T55" fmla="*/ 101 h 234"/>
              <a:gd name="T56" fmla="*/ 707 w 1841"/>
              <a:gd name="T57" fmla="*/ 155 h 234"/>
              <a:gd name="T58" fmla="*/ 672 w 1841"/>
              <a:gd name="T59" fmla="*/ 188 h 234"/>
              <a:gd name="T60" fmla="*/ 384 w 1841"/>
              <a:gd name="T61" fmla="*/ 92 h 234"/>
              <a:gd name="T62" fmla="*/ 309 w 1841"/>
              <a:gd name="T63" fmla="*/ 108 h 234"/>
              <a:gd name="T64" fmla="*/ 393 w 1841"/>
              <a:gd name="T65" fmla="*/ 198 h 234"/>
              <a:gd name="T66" fmla="*/ 434 w 1841"/>
              <a:gd name="T67" fmla="*/ 127 h 234"/>
              <a:gd name="T68" fmla="*/ 458 w 1841"/>
              <a:gd name="T69" fmla="*/ 147 h 234"/>
              <a:gd name="T70" fmla="*/ 507 w 1841"/>
              <a:gd name="T71" fmla="*/ 73 h 234"/>
              <a:gd name="T72" fmla="*/ 1656 w 1841"/>
              <a:gd name="T73" fmla="*/ 74 h 234"/>
              <a:gd name="T74" fmla="*/ 1642 w 1841"/>
              <a:gd name="T75" fmla="*/ 218 h 234"/>
              <a:gd name="T76" fmla="*/ 1692 w 1841"/>
              <a:gd name="T77" fmla="*/ 93 h 234"/>
              <a:gd name="T78" fmla="*/ 1661 w 1841"/>
              <a:gd name="T79" fmla="*/ 102 h 234"/>
              <a:gd name="T80" fmla="*/ 248 w 1841"/>
              <a:gd name="T81" fmla="*/ 78 h 234"/>
              <a:gd name="T82" fmla="*/ 272 w 1841"/>
              <a:gd name="T83" fmla="*/ 214 h 234"/>
              <a:gd name="T84" fmla="*/ 260 w 1841"/>
              <a:gd name="T85" fmla="*/ 38 h 234"/>
              <a:gd name="T86" fmla="*/ 183 w 1841"/>
              <a:gd name="T87" fmla="*/ 56 h 234"/>
              <a:gd name="T88" fmla="*/ 23 w 1841"/>
              <a:gd name="T89" fmla="*/ 49 h 234"/>
              <a:gd name="T90" fmla="*/ 184 w 1841"/>
              <a:gd name="T91" fmla="*/ 47 h 234"/>
              <a:gd name="T92" fmla="*/ 1255 w 1841"/>
              <a:gd name="T93" fmla="*/ 20 h 234"/>
              <a:gd name="T94" fmla="*/ 1153 w 1841"/>
              <a:gd name="T95" fmla="*/ 213 h 234"/>
              <a:gd name="T96" fmla="*/ 1203 w 1841"/>
              <a:gd name="T97" fmla="*/ 162 h 234"/>
              <a:gd name="T98" fmla="*/ 1318 w 1841"/>
              <a:gd name="T99" fmla="*/ 218 h 234"/>
              <a:gd name="T100" fmla="*/ 1212 w 1841"/>
              <a:gd name="T101" fmla="*/ 140 h 234"/>
              <a:gd name="T102" fmla="*/ 1270 w 1841"/>
              <a:gd name="T103" fmla="*/ 140 h 234"/>
              <a:gd name="T104" fmla="*/ 1727 w 1841"/>
              <a:gd name="T105" fmla="*/ 195 h 234"/>
              <a:gd name="T106" fmla="*/ 1791 w 1841"/>
              <a:gd name="T107" fmla="*/ 202 h 234"/>
              <a:gd name="T108" fmla="*/ 1841 w 1841"/>
              <a:gd name="T109" fmla="*/ 149 h 234"/>
              <a:gd name="T110" fmla="*/ 1740 w 1841"/>
              <a:gd name="T111" fmla="*/ 130 h 234"/>
              <a:gd name="T112" fmla="*/ 630 w 1841"/>
              <a:gd name="T113" fmla="*/ 85 h 234"/>
              <a:gd name="T114" fmla="*/ 638 w 1841"/>
              <a:gd name="T115" fmla="*/ 197 h 234"/>
              <a:gd name="T116" fmla="*/ 537 w 1841"/>
              <a:gd name="T117" fmla="*/ 159 h 234"/>
              <a:gd name="T118" fmla="*/ 916 w 1841"/>
              <a:gd name="T119" fmla="*/ 129 h 234"/>
              <a:gd name="T120" fmla="*/ 841 w 1841"/>
              <a:gd name="T121" fmla="*/ 222 h 234"/>
              <a:gd name="T122" fmla="*/ 800 w 1841"/>
              <a:gd name="T123" fmla="*/ 156 h 234"/>
              <a:gd name="T124" fmla="*/ 890 w 1841"/>
              <a:gd name="T125" fmla="*/ 17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41" h="234">
                <a:moveTo>
                  <a:pt x="183" y="52"/>
                </a:moveTo>
                <a:cubicBezTo>
                  <a:pt x="171" y="84"/>
                  <a:pt x="155" y="115"/>
                  <a:pt x="142" y="146"/>
                </a:cubicBezTo>
                <a:cubicBezTo>
                  <a:pt x="132" y="169"/>
                  <a:pt x="121" y="192"/>
                  <a:pt x="112" y="214"/>
                </a:cubicBezTo>
                <a:cubicBezTo>
                  <a:pt x="109" y="219"/>
                  <a:pt x="106" y="218"/>
                  <a:pt x="103" y="218"/>
                </a:cubicBezTo>
                <a:cubicBezTo>
                  <a:pt x="99" y="219"/>
                  <a:pt x="97" y="218"/>
                  <a:pt x="96" y="214"/>
                </a:cubicBezTo>
                <a:cubicBezTo>
                  <a:pt x="74" y="165"/>
                  <a:pt x="52" y="115"/>
                  <a:pt x="30" y="66"/>
                </a:cubicBezTo>
                <a:cubicBezTo>
                  <a:pt x="27" y="60"/>
                  <a:pt x="25" y="54"/>
                  <a:pt x="24" y="48"/>
                </a:cubicBezTo>
                <a:cubicBezTo>
                  <a:pt x="23" y="47"/>
                  <a:pt x="23" y="46"/>
                  <a:pt x="23" y="45"/>
                </a:cubicBezTo>
                <a:cubicBezTo>
                  <a:pt x="23" y="46"/>
                  <a:pt x="23" y="47"/>
                  <a:pt x="23" y="49"/>
                </a:cubicBezTo>
                <a:cubicBezTo>
                  <a:pt x="25" y="104"/>
                  <a:pt x="23" y="159"/>
                  <a:pt x="24" y="214"/>
                </a:cubicBezTo>
                <a:cubicBezTo>
                  <a:pt x="24" y="218"/>
                  <a:pt x="23" y="219"/>
                  <a:pt x="20" y="218"/>
                </a:cubicBezTo>
                <a:cubicBezTo>
                  <a:pt x="14" y="218"/>
                  <a:pt x="9" y="218"/>
                  <a:pt x="4" y="218"/>
                </a:cubicBezTo>
                <a:cubicBezTo>
                  <a:pt x="2" y="218"/>
                  <a:pt x="0" y="218"/>
                  <a:pt x="1" y="216"/>
                </a:cubicBezTo>
                <a:cubicBezTo>
                  <a:pt x="1" y="215"/>
                  <a:pt x="1" y="214"/>
                  <a:pt x="1" y="213"/>
                </a:cubicBezTo>
                <a:cubicBezTo>
                  <a:pt x="1" y="149"/>
                  <a:pt x="1" y="85"/>
                  <a:pt x="1" y="22"/>
                </a:cubicBezTo>
                <a:cubicBezTo>
                  <a:pt x="1" y="17"/>
                  <a:pt x="2" y="16"/>
                  <a:pt x="6" y="16"/>
                </a:cubicBezTo>
                <a:cubicBezTo>
                  <a:pt x="14" y="17"/>
                  <a:pt x="21" y="17"/>
                  <a:pt x="29" y="16"/>
                </a:cubicBezTo>
                <a:cubicBezTo>
                  <a:pt x="31" y="16"/>
                  <a:pt x="32" y="17"/>
                  <a:pt x="33" y="19"/>
                </a:cubicBezTo>
                <a:cubicBezTo>
                  <a:pt x="55" y="69"/>
                  <a:pt x="77" y="120"/>
                  <a:pt x="99" y="170"/>
                </a:cubicBezTo>
                <a:cubicBezTo>
                  <a:pt x="101" y="174"/>
                  <a:pt x="102" y="177"/>
                  <a:pt x="103" y="181"/>
                </a:cubicBezTo>
                <a:cubicBezTo>
                  <a:pt x="104" y="181"/>
                  <a:pt x="104" y="180"/>
                  <a:pt x="104" y="180"/>
                </a:cubicBezTo>
                <a:cubicBezTo>
                  <a:pt x="120" y="140"/>
                  <a:pt x="139" y="102"/>
                  <a:pt x="156" y="62"/>
                </a:cubicBezTo>
                <a:cubicBezTo>
                  <a:pt x="162" y="48"/>
                  <a:pt x="169" y="34"/>
                  <a:pt x="175" y="20"/>
                </a:cubicBezTo>
                <a:cubicBezTo>
                  <a:pt x="176" y="17"/>
                  <a:pt x="178" y="16"/>
                  <a:pt x="181" y="16"/>
                </a:cubicBezTo>
                <a:cubicBezTo>
                  <a:pt x="188" y="17"/>
                  <a:pt x="195" y="17"/>
                  <a:pt x="202" y="16"/>
                </a:cubicBezTo>
                <a:cubicBezTo>
                  <a:pt x="205" y="16"/>
                  <a:pt x="207" y="17"/>
                  <a:pt x="207" y="21"/>
                </a:cubicBezTo>
                <a:cubicBezTo>
                  <a:pt x="206" y="34"/>
                  <a:pt x="207" y="47"/>
                  <a:pt x="207" y="59"/>
                </a:cubicBezTo>
                <a:cubicBezTo>
                  <a:pt x="207" y="111"/>
                  <a:pt x="207" y="162"/>
                  <a:pt x="207" y="214"/>
                </a:cubicBezTo>
                <a:cubicBezTo>
                  <a:pt x="207" y="217"/>
                  <a:pt x="206" y="219"/>
                  <a:pt x="202" y="218"/>
                </a:cubicBezTo>
                <a:cubicBezTo>
                  <a:pt x="197" y="218"/>
                  <a:pt x="192" y="218"/>
                  <a:pt x="188" y="218"/>
                </a:cubicBezTo>
                <a:cubicBezTo>
                  <a:pt x="184" y="219"/>
                  <a:pt x="182" y="218"/>
                  <a:pt x="182" y="213"/>
                </a:cubicBezTo>
                <a:cubicBezTo>
                  <a:pt x="183" y="182"/>
                  <a:pt x="183" y="151"/>
                  <a:pt x="183" y="120"/>
                </a:cubicBezTo>
                <a:cubicBezTo>
                  <a:pt x="182" y="99"/>
                  <a:pt x="183" y="78"/>
                  <a:pt x="183" y="56"/>
                </a:cubicBezTo>
                <a:cubicBezTo>
                  <a:pt x="185" y="54"/>
                  <a:pt x="183" y="51"/>
                  <a:pt x="184" y="48"/>
                </a:cubicBezTo>
                <a:cubicBezTo>
                  <a:pt x="184" y="48"/>
                  <a:pt x="184" y="47"/>
                  <a:pt x="184" y="47"/>
                </a:cubicBezTo>
                <a:cubicBezTo>
                  <a:pt x="184" y="47"/>
                  <a:pt x="184" y="47"/>
                  <a:pt x="184" y="47"/>
                </a:cubicBezTo>
                <a:cubicBezTo>
                  <a:pt x="184" y="49"/>
                  <a:pt x="184" y="50"/>
                  <a:pt x="183" y="52"/>
                </a:cubicBezTo>
                <a:close/>
                <a:moveTo>
                  <a:pt x="1085" y="200"/>
                </a:moveTo>
                <a:cubicBezTo>
                  <a:pt x="1071" y="206"/>
                  <a:pt x="1057" y="200"/>
                  <a:pt x="1054" y="187"/>
                </a:cubicBezTo>
                <a:cubicBezTo>
                  <a:pt x="1054" y="184"/>
                  <a:pt x="1053" y="182"/>
                  <a:pt x="1053" y="179"/>
                </a:cubicBezTo>
                <a:cubicBezTo>
                  <a:pt x="1053" y="152"/>
                  <a:pt x="1053" y="124"/>
                  <a:pt x="1053" y="97"/>
                </a:cubicBezTo>
                <a:cubicBezTo>
                  <a:pt x="1053" y="95"/>
                  <a:pt x="1054" y="94"/>
                  <a:pt x="1056" y="94"/>
                </a:cubicBezTo>
                <a:cubicBezTo>
                  <a:pt x="1062" y="94"/>
                  <a:pt x="1068" y="94"/>
                  <a:pt x="1074" y="94"/>
                </a:cubicBezTo>
                <a:cubicBezTo>
                  <a:pt x="1079" y="94"/>
                  <a:pt x="1086" y="96"/>
                  <a:pt x="1089" y="93"/>
                </a:cubicBezTo>
                <a:cubicBezTo>
                  <a:pt x="1091" y="90"/>
                  <a:pt x="1089" y="83"/>
                  <a:pt x="1090" y="78"/>
                </a:cubicBezTo>
                <a:cubicBezTo>
                  <a:pt x="1090" y="75"/>
                  <a:pt x="1089" y="74"/>
                  <a:pt x="1085" y="74"/>
                </a:cubicBezTo>
                <a:cubicBezTo>
                  <a:pt x="1076" y="74"/>
                  <a:pt x="1066" y="74"/>
                  <a:pt x="1057" y="74"/>
                </a:cubicBezTo>
                <a:cubicBezTo>
                  <a:pt x="1054" y="74"/>
                  <a:pt x="1053" y="73"/>
                  <a:pt x="1053" y="70"/>
                </a:cubicBezTo>
                <a:cubicBezTo>
                  <a:pt x="1053" y="58"/>
                  <a:pt x="1053" y="45"/>
                  <a:pt x="1053" y="32"/>
                </a:cubicBezTo>
                <a:cubicBezTo>
                  <a:pt x="1046" y="34"/>
                  <a:pt x="1040" y="36"/>
                  <a:pt x="1033" y="38"/>
                </a:cubicBezTo>
                <a:cubicBezTo>
                  <a:pt x="1031" y="39"/>
                  <a:pt x="1030" y="40"/>
                  <a:pt x="1030" y="43"/>
                </a:cubicBezTo>
                <a:cubicBezTo>
                  <a:pt x="1030" y="52"/>
                  <a:pt x="1030" y="61"/>
                  <a:pt x="1030" y="70"/>
                </a:cubicBezTo>
                <a:cubicBezTo>
                  <a:pt x="1030" y="72"/>
                  <a:pt x="1030" y="74"/>
                  <a:pt x="1027" y="74"/>
                </a:cubicBezTo>
                <a:cubicBezTo>
                  <a:pt x="1010" y="74"/>
                  <a:pt x="992" y="74"/>
                  <a:pt x="974" y="74"/>
                </a:cubicBezTo>
                <a:cubicBezTo>
                  <a:pt x="972" y="74"/>
                  <a:pt x="972" y="73"/>
                  <a:pt x="972" y="71"/>
                </a:cubicBezTo>
                <a:cubicBezTo>
                  <a:pt x="972" y="62"/>
                  <a:pt x="971" y="52"/>
                  <a:pt x="973" y="43"/>
                </a:cubicBezTo>
                <a:cubicBezTo>
                  <a:pt x="975" y="29"/>
                  <a:pt x="983" y="22"/>
                  <a:pt x="997" y="22"/>
                </a:cubicBezTo>
                <a:cubicBezTo>
                  <a:pt x="1002" y="22"/>
                  <a:pt x="1006" y="23"/>
                  <a:pt x="1011" y="25"/>
                </a:cubicBezTo>
                <a:cubicBezTo>
                  <a:pt x="1011" y="22"/>
                  <a:pt x="1011" y="19"/>
                  <a:pt x="1011" y="16"/>
                </a:cubicBezTo>
                <a:cubicBezTo>
                  <a:pt x="1011" y="3"/>
                  <a:pt x="1011" y="3"/>
                  <a:pt x="998" y="2"/>
                </a:cubicBezTo>
                <a:cubicBezTo>
                  <a:pt x="973" y="0"/>
                  <a:pt x="953" y="17"/>
                  <a:pt x="949" y="41"/>
                </a:cubicBezTo>
                <a:cubicBezTo>
                  <a:pt x="948" y="51"/>
                  <a:pt x="949" y="61"/>
                  <a:pt x="949" y="71"/>
                </a:cubicBezTo>
                <a:cubicBezTo>
                  <a:pt x="949" y="73"/>
                  <a:pt x="948" y="74"/>
                  <a:pt x="945" y="74"/>
                </a:cubicBezTo>
                <a:cubicBezTo>
                  <a:pt x="940" y="74"/>
                  <a:pt x="934" y="74"/>
                  <a:pt x="929" y="74"/>
                </a:cubicBezTo>
                <a:cubicBezTo>
                  <a:pt x="925" y="74"/>
                  <a:pt x="924" y="75"/>
                  <a:pt x="924" y="79"/>
                </a:cubicBezTo>
                <a:cubicBezTo>
                  <a:pt x="924" y="83"/>
                  <a:pt x="924" y="86"/>
                  <a:pt x="924" y="89"/>
                </a:cubicBezTo>
                <a:cubicBezTo>
                  <a:pt x="924" y="93"/>
                  <a:pt x="924" y="94"/>
                  <a:pt x="928" y="94"/>
                </a:cubicBezTo>
                <a:cubicBezTo>
                  <a:pt x="934" y="94"/>
                  <a:pt x="940" y="94"/>
                  <a:pt x="945" y="94"/>
                </a:cubicBezTo>
                <a:cubicBezTo>
                  <a:pt x="948" y="94"/>
                  <a:pt x="949" y="95"/>
                  <a:pt x="949" y="97"/>
                </a:cubicBezTo>
                <a:cubicBezTo>
                  <a:pt x="948" y="102"/>
                  <a:pt x="948" y="106"/>
                  <a:pt x="948" y="111"/>
                </a:cubicBezTo>
                <a:cubicBezTo>
                  <a:pt x="948" y="145"/>
                  <a:pt x="949" y="180"/>
                  <a:pt x="948" y="214"/>
                </a:cubicBezTo>
                <a:cubicBezTo>
                  <a:pt x="948" y="218"/>
                  <a:pt x="949" y="219"/>
                  <a:pt x="953" y="218"/>
                </a:cubicBezTo>
                <a:cubicBezTo>
                  <a:pt x="957" y="218"/>
                  <a:pt x="962" y="218"/>
                  <a:pt x="967" y="218"/>
                </a:cubicBezTo>
                <a:cubicBezTo>
                  <a:pt x="971" y="219"/>
                  <a:pt x="972" y="218"/>
                  <a:pt x="972" y="214"/>
                </a:cubicBezTo>
                <a:cubicBezTo>
                  <a:pt x="972" y="175"/>
                  <a:pt x="972" y="137"/>
                  <a:pt x="972" y="98"/>
                </a:cubicBezTo>
                <a:cubicBezTo>
                  <a:pt x="972" y="95"/>
                  <a:pt x="972" y="94"/>
                  <a:pt x="976" y="94"/>
                </a:cubicBezTo>
                <a:cubicBezTo>
                  <a:pt x="992" y="94"/>
                  <a:pt x="1008" y="94"/>
                  <a:pt x="1024" y="94"/>
                </a:cubicBezTo>
                <a:cubicBezTo>
                  <a:pt x="1029" y="94"/>
                  <a:pt x="1030" y="95"/>
                  <a:pt x="1030" y="100"/>
                </a:cubicBezTo>
                <a:cubicBezTo>
                  <a:pt x="1030" y="128"/>
                  <a:pt x="1030" y="157"/>
                  <a:pt x="1030" y="186"/>
                </a:cubicBezTo>
                <a:cubicBezTo>
                  <a:pt x="1030" y="196"/>
                  <a:pt x="1033" y="205"/>
                  <a:pt x="1040" y="212"/>
                </a:cubicBezTo>
                <a:cubicBezTo>
                  <a:pt x="1052" y="225"/>
                  <a:pt x="1078" y="223"/>
                  <a:pt x="1088" y="218"/>
                </a:cubicBezTo>
                <a:cubicBezTo>
                  <a:pt x="1090" y="217"/>
                  <a:pt x="1089" y="216"/>
                  <a:pt x="1089" y="214"/>
                </a:cubicBezTo>
                <a:cubicBezTo>
                  <a:pt x="1089" y="209"/>
                  <a:pt x="1089" y="203"/>
                  <a:pt x="1089" y="197"/>
                </a:cubicBezTo>
                <a:cubicBezTo>
                  <a:pt x="1087" y="198"/>
                  <a:pt x="1086" y="199"/>
                  <a:pt x="1085" y="200"/>
                </a:cubicBezTo>
                <a:close/>
                <a:moveTo>
                  <a:pt x="1575" y="215"/>
                </a:moveTo>
                <a:cubicBezTo>
                  <a:pt x="1575" y="218"/>
                  <a:pt x="1576" y="219"/>
                  <a:pt x="1578" y="218"/>
                </a:cubicBezTo>
                <a:cubicBezTo>
                  <a:pt x="1584" y="218"/>
                  <a:pt x="1589" y="218"/>
                  <a:pt x="1595" y="218"/>
                </a:cubicBezTo>
                <a:cubicBezTo>
                  <a:pt x="1598" y="219"/>
                  <a:pt x="1599" y="217"/>
                  <a:pt x="1599" y="214"/>
                </a:cubicBezTo>
                <a:cubicBezTo>
                  <a:pt x="1598" y="200"/>
                  <a:pt x="1599" y="186"/>
                  <a:pt x="1599" y="171"/>
                </a:cubicBezTo>
                <a:cubicBezTo>
                  <a:pt x="1599" y="140"/>
                  <a:pt x="1599" y="109"/>
                  <a:pt x="1599" y="79"/>
                </a:cubicBezTo>
                <a:cubicBezTo>
                  <a:pt x="1599" y="75"/>
                  <a:pt x="1598" y="74"/>
                  <a:pt x="1594" y="74"/>
                </a:cubicBezTo>
                <a:cubicBezTo>
                  <a:pt x="1589" y="74"/>
                  <a:pt x="1585" y="74"/>
                  <a:pt x="1580" y="74"/>
                </a:cubicBezTo>
                <a:cubicBezTo>
                  <a:pt x="1576" y="74"/>
                  <a:pt x="1575" y="75"/>
                  <a:pt x="1575" y="79"/>
                </a:cubicBezTo>
                <a:cubicBezTo>
                  <a:pt x="1575" y="105"/>
                  <a:pt x="1575" y="132"/>
                  <a:pt x="1575" y="159"/>
                </a:cubicBezTo>
                <a:cubicBezTo>
                  <a:pt x="1575" y="172"/>
                  <a:pt x="1571" y="184"/>
                  <a:pt x="1561" y="193"/>
                </a:cubicBezTo>
                <a:cubicBezTo>
                  <a:pt x="1542" y="211"/>
                  <a:pt x="1511" y="202"/>
                  <a:pt x="1504" y="177"/>
                </a:cubicBezTo>
                <a:cubicBezTo>
                  <a:pt x="1503" y="171"/>
                  <a:pt x="1502" y="165"/>
                  <a:pt x="1502" y="159"/>
                </a:cubicBezTo>
                <a:cubicBezTo>
                  <a:pt x="1502" y="132"/>
                  <a:pt x="1502" y="105"/>
                  <a:pt x="1502" y="79"/>
                </a:cubicBezTo>
                <a:cubicBezTo>
                  <a:pt x="1502" y="75"/>
                  <a:pt x="1501" y="74"/>
                  <a:pt x="1498" y="74"/>
                </a:cubicBezTo>
                <a:cubicBezTo>
                  <a:pt x="1492" y="74"/>
                  <a:pt x="1487" y="74"/>
                  <a:pt x="1482" y="74"/>
                </a:cubicBezTo>
                <a:cubicBezTo>
                  <a:pt x="1479" y="74"/>
                  <a:pt x="1478" y="75"/>
                  <a:pt x="1479" y="77"/>
                </a:cubicBezTo>
                <a:cubicBezTo>
                  <a:pt x="1479" y="109"/>
                  <a:pt x="1477" y="141"/>
                  <a:pt x="1479" y="173"/>
                </a:cubicBezTo>
                <a:cubicBezTo>
                  <a:pt x="1480" y="186"/>
                  <a:pt x="1484" y="199"/>
                  <a:pt x="1493" y="208"/>
                </a:cubicBezTo>
                <a:cubicBezTo>
                  <a:pt x="1508" y="223"/>
                  <a:pt x="1527" y="224"/>
                  <a:pt x="1546" y="220"/>
                </a:cubicBezTo>
                <a:cubicBezTo>
                  <a:pt x="1559" y="217"/>
                  <a:pt x="1568" y="208"/>
                  <a:pt x="1575" y="197"/>
                </a:cubicBezTo>
                <a:cubicBezTo>
                  <a:pt x="1575" y="203"/>
                  <a:pt x="1575" y="209"/>
                  <a:pt x="1575" y="215"/>
                </a:cubicBezTo>
                <a:close/>
                <a:moveTo>
                  <a:pt x="1424" y="97"/>
                </a:moveTo>
                <a:cubicBezTo>
                  <a:pt x="1402" y="126"/>
                  <a:pt x="1381" y="156"/>
                  <a:pt x="1360" y="185"/>
                </a:cubicBezTo>
                <a:cubicBezTo>
                  <a:pt x="1354" y="193"/>
                  <a:pt x="1348" y="201"/>
                  <a:pt x="1342" y="209"/>
                </a:cubicBezTo>
                <a:cubicBezTo>
                  <a:pt x="1340" y="212"/>
                  <a:pt x="1341" y="215"/>
                  <a:pt x="1341" y="217"/>
                </a:cubicBezTo>
                <a:cubicBezTo>
                  <a:pt x="1341" y="219"/>
                  <a:pt x="1343" y="218"/>
                  <a:pt x="1344" y="218"/>
                </a:cubicBezTo>
                <a:cubicBezTo>
                  <a:pt x="1381" y="218"/>
                  <a:pt x="1419" y="218"/>
                  <a:pt x="1456" y="218"/>
                </a:cubicBezTo>
                <a:cubicBezTo>
                  <a:pt x="1459" y="218"/>
                  <a:pt x="1459" y="217"/>
                  <a:pt x="1459" y="215"/>
                </a:cubicBezTo>
                <a:cubicBezTo>
                  <a:pt x="1459" y="211"/>
                  <a:pt x="1459" y="207"/>
                  <a:pt x="1459" y="203"/>
                </a:cubicBezTo>
                <a:cubicBezTo>
                  <a:pt x="1460" y="199"/>
                  <a:pt x="1458" y="198"/>
                  <a:pt x="1455" y="198"/>
                </a:cubicBezTo>
                <a:cubicBezTo>
                  <a:pt x="1436" y="199"/>
                  <a:pt x="1418" y="199"/>
                  <a:pt x="1400" y="199"/>
                </a:cubicBezTo>
                <a:cubicBezTo>
                  <a:pt x="1392" y="199"/>
                  <a:pt x="1384" y="199"/>
                  <a:pt x="1375" y="199"/>
                </a:cubicBezTo>
                <a:cubicBezTo>
                  <a:pt x="1377" y="197"/>
                  <a:pt x="1377" y="196"/>
                  <a:pt x="1378" y="195"/>
                </a:cubicBezTo>
                <a:cubicBezTo>
                  <a:pt x="1399" y="165"/>
                  <a:pt x="1420" y="136"/>
                  <a:pt x="1441" y="107"/>
                </a:cubicBezTo>
                <a:cubicBezTo>
                  <a:pt x="1447" y="99"/>
                  <a:pt x="1453" y="91"/>
                  <a:pt x="1459" y="83"/>
                </a:cubicBezTo>
                <a:cubicBezTo>
                  <a:pt x="1461" y="80"/>
                  <a:pt x="1461" y="77"/>
                  <a:pt x="1460" y="75"/>
                </a:cubicBezTo>
                <a:cubicBezTo>
                  <a:pt x="1459" y="73"/>
                  <a:pt x="1457" y="74"/>
                  <a:pt x="1455" y="74"/>
                </a:cubicBezTo>
                <a:cubicBezTo>
                  <a:pt x="1425" y="74"/>
                  <a:pt x="1395" y="74"/>
                  <a:pt x="1365" y="74"/>
                </a:cubicBezTo>
                <a:cubicBezTo>
                  <a:pt x="1360" y="74"/>
                  <a:pt x="1353" y="72"/>
                  <a:pt x="1350" y="75"/>
                </a:cubicBezTo>
                <a:cubicBezTo>
                  <a:pt x="1347" y="78"/>
                  <a:pt x="1349" y="85"/>
                  <a:pt x="1349" y="90"/>
                </a:cubicBezTo>
                <a:cubicBezTo>
                  <a:pt x="1348" y="93"/>
                  <a:pt x="1349" y="94"/>
                  <a:pt x="1353" y="94"/>
                </a:cubicBezTo>
                <a:cubicBezTo>
                  <a:pt x="1364" y="94"/>
                  <a:pt x="1375" y="94"/>
                  <a:pt x="1387" y="94"/>
                </a:cubicBezTo>
                <a:cubicBezTo>
                  <a:pt x="1399" y="94"/>
                  <a:pt x="1412" y="94"/>
                  <a:pt x="1426" y="94"/>
                </a:cubicBezTo>
                <a:cubicBezTo>
                  <a:pt x="1425" y="96"/>
                  <a:pt x="1424" y="96"/>
                  <a:pt x="1424" y="97"/>
                </a:cubicBezTo>
                <a:close/>
                <a:moveTo>
                  <a:pt x="672" y="211"/>
                </a:moveTo>
                <a:cubicBezTo>
                  <a:pt x="672" y="213"/>
                  <a:pt x="673" y="214"/>
                  <a:pt x="675" y="215"/>
                </a:cubicBezTo>
                <a:cubicBezTo>
                  <a:pt x="684" y="219"/>
                  <a:pt x="693" y="221"/>
                  <a:pt x="703" y="222"/>
                </a:cubicBezTo>
                <a:cubicBezTo>
                  <a:pt x="717" y="222"/>
                  <a:pt x="731" y="221"/>
                  <a:pt x="743" y="213"/>
                </a:cubicBezTo>
                <a:cubicBezTo>
                  <a:pt x="766" y="198"/>
                  <a:pt x="767" y="163"/>
                  <a:pt x="744" y="148"/>
                </a:cubicBezTo>
                <a:cubicBezTo>
                  <a:pt x="737" y="144"/>
                  <a:pt x="730" y="140"/>
                  <a:pt x="723" y="137"/>
                </a:cubicBezTo>
                <a:cubicBezTo>
                  <a:pt x="717" y="135"/>
                  <a:pt x="711" y="132"/>
                  <a:pt x="706" y="128"/>
                </a:cubicBezTo>
                <a:cubicBezTo>
                  <a:pt x="699" y="124"/>
                  <a:pt x="696" y="117"/>
                  <a:pt x="696" y="109"/>
                </a:cubicBezTo>
                <a:cubicBezTo>
                  <a:pt x="697" y="101"/>
                  <a:pt x="701" y="96"/>
                  <a:pt x="709" y="93"/>
                </a:cubicBezTo>
                <a:cubicBezTo>
                  <a:pt x="714" y="91"/>
                  <a:pt x="719" y="91"/>
                  <a:pt x="725" y="91"/>
                </a:cubicBezTo>
                <a:cubicBezTo>
                  <a:pt x="735" y="91"/>
                  <a:pt x="745" y="95"/>
                  <a:pt x="754" y="101"/>
                </a:cubicBezTo>
                <a:cubicBezTo>
                  <a:pt x="754" y="93"/>
                  <a:pt x="754" y="86"/>
                  <a:pt x="754" y="80"/>
                </a:cubicBezTo>
                <a:cubicBezTo>
                  <a:pt x="754" y="78"/>
                  <a:pt x="753" y="77"/>
                  <a:pt x="752" y="76"/>
                </a:cubicBezTo>
                <a:cubicBezTo>
                  <a:pt x="731" y="68"/>
                  <a:pt x="710" y="68"/>
                  <a:pt x="691" y="80"/>
                </a:cubicBezTo>
                <a:cubicBezTo>
                  <a:pt x="666" y="95"/>
                  <a:pt x="666" y="133"/>
                  <a:pt x="692" y="147"/>
                </a:cubicBezTo>
                <a:cubicBezTo>
                  <a:pt x="697" y="150"/>
                  <a:pt x="702" y="153"/>
                  <a:pt x="707" y="155"/>
                </a:cubicBezTo>
                <a:cubicBezTo>
                  <a:pt x="715" y="158"/>
                  <a:pt x="722" y="162"/>
                  <a:pt x="729" y="167"/>
                </a:cubicBezTo>
                <a:cubicBezTo>
                  <a:pt x="736" y="172"/>
                  <a:pt x="738" y="179"/>
                  <a:pt x="736" y="187"/>
                </a:cubicBezTo>
                <a:cubicBezTo>
                  <a:pt x="735" y="194"/>
                  <a:pt x="730" y="198"/>
                  <a:pt x="723" y="200"/>
                </a:cubicBezTo>
                <a:cubicBezTo>
                  <a:pt x="719" y="201"/>
                  <a:pt x="715" y="202"/>
                  <a:pt x="711" y="202"/>
                </a:cubicBezTo>
                <a:cubicBezTo>
                  <a:pt x="697" y="202"/>
                  <a:pt x="684" y="198"/>
                  <a:pt x="672" y="188"/>
                </a:cubicBezTo>
                <a:cubicBezTo>
                  <a:pt x="672" y="196"/>
                  <a:pt x="672" y="203"/>
                  <a:pt x="672" y="211"/>
                </a:cubicBezTo>
                <a:close/>
                <a:moveTo>
                  <a:pt x="393" y="198"/>
                </a:moveTo>
                <a:cubicBezTo>
                  <a:pt x="369" y="208"/>
                  <a:pt x="343" y="200"/>
                  <a:pt x="331" y="180"/>
                </a:cubicBezTo>
                <a:cubicBezTo>
                  <a:pt x="322" y="165"/>
                  <a:pt x="322" y="149"/>
                  <a:pt x="325" y="133"/>
                </a:cubicBezTo>
                <a:cubicBezTo>
                  <a:pt x="330" y="103"/>
                  <a:pt x="355" y="86"/>
                  <a:pt x="384" y="92"/>
                </a:cubicBezTo>
                <a:cubicBezTo>
                  <a:pt x="393" y="93"/>
                  <a:pt x="400" y="97"/>
                  <a:pt x="408" y="102"/>
                </a:cubicBezTo>
                <a:cubicBezTo>
                  <a:pt x="408" y="95"/>
                  <a:pt x="408" y="89"/>
                  <a:pt x="408" y="82"/>
                </a:cubicBezTo>
                <a:cubicBezTo>
                  <a:pt x="408" y="79"/>
                  <a:pt x="407" y="77"/>
                  <a:pt x="404" y="76"/>
                </a:cubicBezTo>
                <a:cubicBezTo>
                  <a:pt x="393" y="72"/>
                  <a:pt x="382" y="70"/>
                  <a:pt x="370" y="71"/>
                </a:cubicBezTo>
                <a:cubicBezTo>
                  <a:pt x="343" y="72"/>
                  <a:pt x="322" y="84"/>
                  <a:pt x="309" y="108"/>
                </a:cubicBezTo>
                <a:cubicBezTo>
                  <a:pt x="301" y="123"/>
                  <a:pt x="299" y="138"/>
                  <a:pt x="300" y="154"/>
                </a:cubicBezTo>
                <a:cubicBezTo>
                  <a:pt x="303" y="219"/>
                  <a:pt x="364" y="234"/>
                  <a:pt x="405" y="213"/>
                </a:cubicBezTo>
                <a:cubicBezTo>
                  <a:pt x="407" y="212"/>
                  <a:pt x="408" y="211"/>
                  <a:pt x="408" y="209"/>
                </a:cubicBezTo>
                <a:cubicBezTo>
                  <a:pt x="407" y="203"/>
                  <a:pt x="408" y="197"/>
                  <a:pt x="408" y="190"/>
                </a:cubicBezTo>
                <a:cubicBezTo>
                  <a:pt x="402" y="193"/>
                  <a:pt x="398" y="196"/>
                  <a:pt x="393" y="198"/>
                </a:cubicBezTo>
                <a:close/>
                <a:moveTo>
                  <a:pt x="458" y="78"/>
                </a:moveTo>
                <a:cubicBezTo>
                  <a:pt x="458" y="75"/>
                  <a:pt x="457" y="74"/>
                  <a:pt x="454" y="74"/>
                </a:cubicBezTo>
                <a:cubicBezTo>
                  <a:pt x="449" y="74"/>
                  <a:pt x="444" y="74"/>
                  <a:pt x="439" y="74"/>
                </a:cubicBezTo>
                <a:cubicBezTo>
                  <a:pt x="436" y="74"/>
                  <a:pt x="434" y="75"/>
                  <a:pt x="434" y="79"/>
                </a:cubicBezTo>
                <a:cubicBezTo>
                  <a:pt x="435" y="95"/>
                  <a:pt x="434" y="111"/>
                  <a:pt x="434" y="127"/>
                </a:cubicBezTo>
                <a:cubicBezTo>
                  <a:pt x="434" y="156"/>
                  <a:pt x="434" y="185"/>
                  <a:pt x="434" y="214"/>
                </a:cubicBezTo>
                <a:cubicBezTo>
                  <a:pt x="434" y="217"/>
                  <a:pt x="435" y="219"/>
                  <a:pt x="439" y="218"/>
                </a:cubicBezTo>
                <a:cubicBezTo>
                  <a:pt x="444" y="218"/>
                  <a:pt x="449" y="218"/>
                  <a:pt x="453" y="218"/>
                </a:cubicBezTo>
                <a:cubicBezTo>
                  <a:pt x="457" y="219"/>
                  <a:pt x="458" y="217"/>
                  <a:pt x="458" y="214"/>
                </a:cubicBezTo>
                <a:cubicBezTo>
                  <a:pt x="458" y="191"/>
                  <a:pt x="458" y="169"/>
                  <a:pt x="458" y="147"/>
                </a:cubicBezTo>
                <a:cubicBezTo>
                  <a:pt x="458" y="139"/>
                  <a:pt x="458" y="132"/>
                  <a:pt x="460" y="125"/>
                </a:cubicBezTo>
                <a:cubicBezTo>
                  <a:pt x="463" y="114"/>
                  <a:pt x="467" y="104"/>
                  <a:pt x="477" y="98"/>
                </a:cubicBezTo>
                <a:cubicBezTo>
                  <a:pt x="487" y="91"/>
                  <a:pt x="498" y="92"/>
                  <a:pt x="510" y="97"/>
                </a:cubicBezTo>
                <a:cubicBezTo>
                  <a:pt x="510" y="90"/>
                  <a:pt x="510" y="83"/>
                  <a:pt x="510" y="76"/>
                </a:cubicBezTo>
                <a:cubicBezTo>
                  <a:pt x="510" y="74"/>
                  <a:pt x="509" y="73"/>
                  <a:pt x="507" y="73"/>
                </a:cubicBezTo>
                <a:cubicBezTo>
                  <a:pt x="491" y="69"/>
                  <a:pt x="476" y="74"/>
                  <a:pt x="467" y="87"/>
                </a:cubicBezTo>
                <a:cubicBezTo>
                  <a:pt x="463" y="92"/>
                  <a:pt x="461" y="97"/>
                  <a:pt x="458" y="102"/>
                </a:cubicBezTo>
                <a:cubicBezTo>
                  <a:pt x="458" y="94"/>
                  <a:pt x="458" y="86"/>
                  <a:pt x="458" y="78"/>
                </a:cubicBezTo>
                <a:close/>
                <a:moveTo>
                  <a:pt x="1661" y="79"/>
                </a:moveTo>
                <a:cubicBezTo>
                  <a:pt x="1661" y="75"/>
                  <a:pt x="1660" y="74"/>
                  <a:pt x="1656" y="74"/>
                </a:cubicBezTo>
                <a:cubicBezTo>
                  <a:pt x="1651" y="74"/>
                  <a:pt x="1646" y="74"/>
                  <a:pt x="1642" y="74"/>
                </a:cubicBezTo>
                <a:cubicBezTo>
                  <a:pt x="1638" y="74"/>
                  <a:pt x="1637" y="75"/>
                  <a:pt x="1637" y="78"/>
                </a:cubicBezTo>
                <a:cubicBezTo>
                  <a:pt x="1637" y="96"/>
                  <a:pt x="1637" y="113"/>
                  <a:pt x="1637" y="130"/>
                </a:cubicBezTo>
                <a:cubicBezTo>
                  <a:pt x="1637" y="158"/>
                  <a:pt x="1637" y="186"/>
                  <a:pt x="1637" y="214"/>
                </a:cubicBezTo>
                <a:cubicBezTo>
                  <a:pt x="1637" y="218"/>
                  <a:pt x="1638" y="219"/>
                  <a:pt x="1642" y="218"/>
                </a:cubicBezTo>
                <a:cubicBezTo>
                  <a:pt x="1647" y="218"/>
                  <a:pt x="1651" y="218"/>
                  <a:pt x="1656" y="218"/>
                </a:cubicBezTo>
                <a:cubicBezTo>
                  <a:pt x="1660" y="219"/>
                  <a:pt x="1661" y="217"/>
                  <a:pt x="1661" y="213"/>
                </a:cubicBezTo>
                <a:cubicBezTo>
                  <a:pt x="1661" y="190"/>
                  <a:pt x="1661" y="166"/>
                  <a:pt x="1661" y="142"/>
                </a:cubicBezTo>
                <a:cubicBezTo>
                  <a:pt x="1661" y="133"/>
                  <a:pt x="1662" y="123"/>
                  <a:pt x="1667" y="114"/>
                </a:cubicBezTo>
                <a:cubicBezTo>
                  <a:pt x="1672" y="103"/>
                  <a:pt x="1679" y="94"/>
                  <a:pt x="1692" y="93"/>
                </a:cubicBezTo>
                <a:cubicBezTo>
                  <a:pt x="1699" y="93"/>
                  <a:pt x="1706" y="94"/>
                  <a:pt x="1713" y="98"/>
                </a:cubicBezTo>
                <a:cubicBezTo>
                  <a:pt x="1713" y="90"/>
                  <a:pt x="1713" y="84"/>
                  <a:pt x="1713" y="77"/>
                </a:cubicBezTo>
                <a:cubicBezTo>
                  <a:pt x="1713" y="75"/>
                  <a:pt x="1712" y="73"/>
                  <a:pt x="1710" y="73"/>
                </a:cubicBezTo>
                <a:cubicBezTo>
                  <a:pt x="1696" y="70"/>
                  <a:pt x="1683" y="72"/>
                  <a:pt x="1673" y="83"/>
                </a:cubicBezTo>
                <a:cubicBezTo>
                  <a:pt x="1668" y="88"/>
                  <a:pt x="1664" y="95"/>
                  <a:pt x="1661" y="102"/>
                </a:cubicBezTo>
                <a:cubicBezTo>
                  <a:pt x="1661" y="94"/>
                  <a:pt x="1660" y="86"/>
                  <a:pt x="1661" y="79"/>
                </a:cubicBezTo>
                <a:close/>
                <a:moveTo>
                  <a:pt x="272" y="78"/>
                </a:moveTo>
                <a:cubicBezTo>
                  <a:pt x="272" y="75"/>
                  <a:pt x="271" y="74"/>
                  <a:pt x="267" y="74"/>
                </a:cubicBezTo>
                <a:cubicBezTo>
                  <a:pt x="262" y="74"/>
                  <a:pt x="257" y="74"/>
                  <a:pt x="252" y="74"/>
                </a:cubicBezTo>
                <a:cubicBezTo>
                  <a:pt x="249" y="74"/>
                  <a:pt x="248" y="75"/>
                  <a:pt x="248" y="78"/>
                </a:cubicBezTo>
                <a:cubicBezTo>
                  <a:pt x="249" y="90"/>
                  <a:pt x="248" y="103"/>
                  <a:pt x="248" y="115"/>
                </a:cubicBezTo>
                <a:cubicBezTo>
                  <a:pt x="248" y="148"/>
                  <a:pt x="249" y="181"/>
                  <a:pt x="248" y="213"/>
                </a:cubicBezTo>
                <a:cubicBezTo>
                  <a:pt x="248" y="218"/>
                  <a:pt x="250" y="219"/>
                  <a:pt x="254" y="218"/>
                </a:cubicBezTo>
                <a:cubicBezTo>
                  <a:pt x="258" y="218"/>
                  <a:pt x="263" y="218"/>
                  <a:pt x="268" y="218"/>
                </a:cubicBezTo>
                <a:cubicBezTo>
                  <a:pt x="271" y="219"/>
                  <a:pt x="272" y="218"/>
                  <a:pt x="272" y="214"/>
                </a:cubicBezTo>
                <a:cubicBezTo>
                  <a:pt x="272" y="192"/>
                  <a:pt x="272" y="169"/>
                  <a:pt x="272" y="146"/>
                </a:cubicBezTo>
                <a:cubicBezTo>
                  <a:pt x="272" y="124"/>
                  <a:pt x="272" y="101"/>
                  <a:pt x="272" y="78"/>
                </a:cubicBezTo>
                <a:close/>
                <a:moveTo>
                  <a:pt x="260" y="8"/>
                </a:moveTo>
                <a:cubicBezTo>
                  <a:pt x="252" y="8"/>
                  <a:pt x="245" y="15"/>
                  <a:pt x="245" y="23"/>
                </a:cubicBezTo>
                <a:cubicBezTo>
                  <a:pt x="245" y="32"/>
                  <a:pt x="252" y="38"/>
                  <a:pt x="260" y="38"/>
                </a:cubicBezTo>
                <a:cubicBezTo>
                  <a:pt x="269" y="38"/>
                  <a:pt x="275" y="31"/>
                  <a:pt x="276" y="23"/>
                </a:cubicBezTo>
                <a:cubicBezTo>
                  <a:pt x="276" y="14"/>
                  <a:pt x="269" y="7"/>
                  <a:pt x="260" y="8"/>
                </a:cubicBezTo>
                <a:close/>
                <a:moveTo>
                  <a:pt x="183" y="47"/>
                </a:moveTo>
                <a:cubicBezTo>
                  <a:pt x="183" y="48"/>
                  <a:pt x="183" y="50"/>
                  <a:pt x="183" y="52"/>
                </a:cubicBezTo>
                <a:cubicBezTo>
                  <a:pt x="184" y="53"/>
                  <a:pt x="183" y="55"/>
                  <a:pt x="183" y="56"/>
                </a:cubicBezTo>
                <a:cubicBezTo>
                  <a:pt x="184" y="53"/>
                  <a:pt x="184" y="50"/>
                  <a:pt x="184" y="47"/>
                </a:cubicBezTo>
                <a:cubicBezTo>
                  <a:pt x="184" y="46"/>
                  <a:pt x="184" y="46"/>
                  <a:pt x="183" y="47"/>
                </a:cubicBezTo>
                <a:close/>
                <a:moveTo>
                  <a:pt x="24" y="48"/>
                </a:moveTo>
                <a:cubicBezTo>
                  <a:pt x="24" y="46"/>
                  <a:pt x="24" y="45"/>
                  <a:pt x="22" y="45"/>
                </a:cubicBezTo>
                <a:cubicBezTo>
                  <a:pt x="22" y="46"/>
                  <a:pt x="22" y="47"/>
                  <a:pt x="23" y="49"/>
                </a:cubicBezTo>
                <a:cubicBezTo>
                  <a:pt x="23" y="48"/>
                  <a:pt x="24" y="48"/>
                  <a:pt x="24" y="48"/>
                </a:cubicBezTo>
                <a:close/>
                <a:moveTo>
                  <a:pt x="185" y="45"/>
                </a:moveTo>
                <a:cubicBezTo>
                  <a:pt x="185" y="45"/>
                  <a:pt x="185" y="44"/>
                  <a:pt x="184" y="44"/>
                </a:cubicBezTo>
                <a:cubicBezTo>
                  <a:pt x="183" y="45"/>
                  <a:pt x="183" y="46"/>
                  <a:pt x="183" y="47"/>
                </a:cubicBezTo>
                <a:cubicBezTo>
                  <a:pt x="184" y="47"/>
                  <a:pt x="184" y="47"/>
                  <a:pt x="184" y="47"/>
                </a:cubicBezTo>
                <a:cubicBezTo>
                  <a:pt x="184" y="47"/>
                  <a:pt x="184" y="47"/>
                  <a:pt x="184" y="47"/>
                </a:cubicBezTo>
                <a:cubicBezTo>
                  <a:pt x="185" y="46"/>
                  <a:pt x="185" y="46"/>
                  <a:pt x="185" y="45"/>
                </a:cubicBezTo>
                <a:close/>
                <a:moveTo>
                  <a:pt x="1329" y="213"/>
                </a:moveTo>
                <a:cubicBezTo>
                  <a:pt x="1320" y="189"/>
                  <a:pt x="1310" y="164"/>
                  <a:pt x="1301" y="140"/>
                </a:cubicBezTo>
                <a:cubicBezTo>
                  <a:pt x="1285" y="100"/>
                  <a:pt x="1270" y="60"/>
                  <a:pt x="1255" y="20"/>
                </a:cubicBezTo>
                <a:cubicBezTo>
                  <a:pt x="1254" y="17"/>
                  <a:pt x="1252" y="16"/>
                  <a:pt x="1249" y="16"/>
                </a:cubicBezTo>
                <a:cubicBezTo>
                  <a:pt x="1244" y="17"/>
                  <a:pt x="1239" y="17"/>
                  <a:pt x="1234" y="16"/>
                </a:cubicBezTo>
                <a:cubicBezTo>
                  <a:pt x="1230" y="16"/>
                  <a:pt x="1228" y="17"/>
                  <a:pt x="1227" y="21"/>
                </a:cubicBezTo>
                <a:cubicBezTo>
                  <a:pt x="1210" y="64"/>
                  <a:pt x="1194" y="108"/>
                  <a:pt x="1177" y="151"/>
                </a:cubicBezTo>
                <a:cubicBezTo>
                  <a:pt x="1169" y="172"/>
                  <a:pt x="1161" y="192"/>
                  <a:pt x="1153" y="213"/>
                </a:cubicBezTo>
                <a:cubicBezTo>
                  <a:pt x="1151" y="218"/>
                  <a:pt x="1151" y="218"/>
                  <a:pt x="1157" y="218"/>
                </a:cubicBezTo>
                <a:cubicBezTo>
                  <a:pt x="1163" y="218"/>
                  <a:pt x="1168" y="218"/>
                  <a:pt x="1174" y="218"/>
                </a:cubicBezTo>
                <a:cubicBezTo>
                  <a:pt x="1177" y="219"/>
                  <a:pt x="1178" y="218"/>
                  <a:pt x="1179" y="215"/>
                </a:cubicBezTo>
                <a:cubicBezTo>
                  <a:pt x="1185" y="199"/>
                  <a:pt x="1191" y="183"/>
                  <a:pt x="1196" y="167"/>
                </a:cubicBezTo>
                <a:cubicBezTo>
                  <a:pt x="1197" y="163"/>
                  <a:pt x="1199" y="162"/>
                  <a:pt x="1203" y="162"/>
                </a:cubicBezTo>
                <a:cubicBezTo>
                  <a:pt x="1228" y="162"/>
                  <a:pt x="1254" y="162"/>
                  <a:pt x="1279" y="162"/>
                </a:cubicBezTo>
                <a:cubicBezTo>
                  <a:pt x="1282" y="162"/>
                  <a:pt x="1284" y="163"/>
                  <a:pt x="1285" y="166"/>
                </a:cubicBezTo>
                <a:cubicBezTo>
                  <a:pt x="1290" y="179"/>
                  <a:pt x="1295" y="193"/>
                  <a:pt x="1300" y="206"/>
                </a:cubicBezTo>
                <a:cubicBezTo>
                  <a:pt x="1301" y="210"/>
                  <a:pt x="1302" y="216"/>
                  <a:pt x="1305" y="218"/>
                </a:cubicBezTo>
                <a:cubicBezTo>
                  <a:pt x="1308" y="220"/>
                  <a:pt x="1313" y="218"/>
                  <a:pt x="1318" y="218"/>
                </a:cubicBezTo>
                <a:cubicBezTo>
                  <a:pt x="1318" y="218"/>
                  <a:pt x="1318" y="218"/>
                  <a:pt x="1318" y="218"/>
                </a:cubicBezTo>
                <a:cubicBezTo>
                  <a:pt x="1320" y="218"/>
                  <a:pt x="1323" y="218"/>
                  <a:pt x="1325" y="218"/>
                </a:cubicBezTo>
                <a:cubicBezTo>
                  <a:pt x="1331" y="218"/>
                  <a:pt x="1331" y="218"/>
                  <a:pt x="1329" y="213"/>
                </a:cubicBezTo>
                <a:close/>
                <a:moveTo>
                  <a:pt x="1270" y="140"/>
                </a:moveTo>
                <a:cubicBezTo>
                  <a:pt x="1250" y="140"/>
                  <a:pt x="1231" y="140"/>
                  <a:pt x="1212" y="140"/>
                </a:cubicBezTo>
                <a:cubicBezTo>
                  <a:pt x="1206" y="140"/>
                  <a:pt x="1206" y="140"/>
                  <a:pt x="1208" y="135"/>
                </a:cubicBezTo>
                <a:cubicBezTo>
                  <a:pt x="1218" y="108"/>
                  <a:pt x="1227" y="82"/>
                  <a:pt x="1237" y="56"/>
                </a:cubicBezTo>
                <a:cubicBezTo>
                  <a:pt x="1238" y="52"/>
                  <a:pt x="1239" y="47"/>
                  <a:pt x="1240" y="43"/>
                </a:cubicBezTo>
                <a:cubicBezTo>
                  <a:pt x="1250" y="74"/>
                  <a:pt x="1263" y="104"/>
                  <a:pt x="1273" y="135"/>
                </a:cubicBezTo>
                <a:cubicBezTo>
                  <a:pt x="1275" y="140"/>
                  <a:pt x="1275" y="140"/>
                  <a:pt x="1270" y="140"/>
                </a:cubicBezTo>
                <a:close/>
                <a:moveTo>
                  <a:pt x="1839" y="122"/>
                </a:moveTo>
                <a:cubicBezTo>
                  <a:pt x="1836" y="104"/>
                  <a:pt x="1829" y="88"/>
                  <a:pt x="1813" y="78"/>
                </a:cubicBezTo>
                <a:cubicBezTo>
                  <a:pt x="1789" y="65"/>
                  <a:pt x="1747" y="66"/>
                  <a:pt x="1726" y="104"/>
                </a:cubicBezTo>
                <a:cubicBezTo>
                  <a:pt x="1715" y="122"/>
                  <a:pt x="1713" y="143"/>
                  <a:pt x="1716" y="164"/>
                </a:cubicBezTo>
                <a:cubicBezTo>
                  <a:pt x="1717" y="175"/>
                  <a:pt x="1721" y="185"/>
                  <a:pt x="1727" y="195"/>
                </a:cubicBezTo>
                <a:cubicBezTo>
                  <a:pt x="1737" y="211"/>
                  <a:pt x="1753" y="220"/>
                  <a:pt x="1772" y="221"/>
                </a:cubicBezTo>
                <a:cubicBezTo>
                  <a:pt x="1791" y="223"/>
                  <a:pt x="1810" y="221"/>
                  <a:pt x="1827" y="210"/>
                </a:cubicBezTo>
                <a:cubicBezTo>
                  <a:pt x="1829" y="209"/>
                  <a:pt x="1831" y="209"/>
                  <a:pt x="1831" y="206"/>
                </a:cubicBezTo>
                <a:cubicBezTo>
                  <a:pt x="1831" y="200"/>
                  <a:pt x="1831" y="193"/>
                  <a:pt x="1831" y="186"/>
                </a:cubicBezTo>
                <a:cubicBezTo>
                  <a:pt x="1818" y="196"/>
                  <a:pt x="1805" y="201"/>
                  <a:pt x="1791" y="202"/>
                </a:cubicBezTo>
                <a:cubicBezTo>
                  <a:pt x="1774" y="203"/>
                  <a:pt x="1758" y="199"/>
                  <a:pt x="1748" y="184"/>
                </a:cubicBezTo>
                <a:cubicBezTo>
                  <a:pt x="1742" y="176"/>
                  <a:pt x="1740" y="167"/>
                  <a:pt x="1739" y="157"/>
                </a:cubicBezTo>
                <a:cubicBezTo>
                  <a:pt x="1739" y="153"/>
                  <a:pt x="1740" y="152"/>
                  <a:pt x="1744" y="152"/>
                </a:cubicBezTo>
                <a:cubicBezTo>
                  <a:pt x="1775" y="152"/>
                  <a:pt x="1806" y="152"/>
                  <a:pt x="1837" y="152"/>
                </a:cubicBezTo>
                <a:cubicBezTo>
                  <a:pt x="1840" y="152"/>
                  <a:pt x="1841" y="152"/>
                  <a:pt x="1841" y="149"/>
                </a:cubicBezTo>
                <a:cubicBezTo>
                  <a:pt x="1841" y="140"/>
                  <a:pt x="1841" y="131"/>
                  <a:pt x="1839" y="122"/>
                </a:cubicBezTo>
                <a:close/>
                <a:moveTo>
                  <a:pt x="1809" y="132"/>
                </a:moveTo>
                <a:cubicBezTo>
                  <a:pt x="1799" y="132"/>
                  <a:pt x="1788" y="132"/>
                  <a:pt x="1778" y="132"/>
                </a:cubicBezTo>
                <a:cubicBezTo>
                  <a:pt x="1766" y="132"/>
                  <a:pt x="1755" y="132"/>
                  <a:pt x="1743" y="132"/>
                </a:cubicBezTo>
                <a:cubicBezTo>
                  <a:pt x="1741" y="132"/>
                  <a:pt x="1739" y="133"/>
                  <a:pt x="1740" y="130"/>
                </a:cubicBezTo>
                <a:cubicBezTo>
                  <a:pt x="1743" y="114"/>
                  <a:pt x="1750" y="101"/>
                  <a:pt x="1765" y="94"/>
                </a:cubicBezTo>
                <a:cubicBezTo>
                  <a:pt x="1789" y="83"/>
                  <a:pt x="1814" y="97"/>
                  <a:pt x="1816" y="124"/>
                </a:cubicBezTo>
                <a:cubicBezTo>
                  <a:pt x="1817" y="132"/>
                  <a:pt x="1817" y="132"/>
                  <a:pt x="1809" y="132"/>
                </a:cubicBezTo>
                <a:close/>
                <a:moveTo>
                  <a:pt x="654" y="135"/>
                </a:moveTo>
                <a:cubicBezTo>
                  <a:pt x="652" y="115"/>
                  <a:pt x="646" y="98"/>
                  <a:pt x="630" y="85"/>
                </a:cubicBezTo>
                <a:cubicBezTo>
                  <a:pt x="616" y="73"/>
                  <a:pt x="599" y="70"/>
                  <a:pt x="582" y="71"/>
                </a:cubicBezTo>
                <a:cubicBezTo>
                  <a:pt x="551" y="71"/>
                  <a:pt x="526" y="88"/>
                  <a:pt x="517" y="116"/>
                </a:cubicBezTo>
                <a:cubicBezTo>
                  <a:pt x="513" y="129"/>
                  <a:pt x="512" y="142"/>
                  <a:pt x="512" y="155"/>
                </a:cubicBezTo>
                <a:cubicBezTo>
                  <a:pt x="514" y="189"/>
                  <a:pt x="537" y="220"/>
                  <a:pt x="577" y="222"/>
                </a:cubicBezTo>
                <a:cubicBezTo>
                  <a:pt x="601" y="223"/>
                  <a:pt x="623" y="216"/>
                  <a:pt x="638" y="197"/>
                </a:cubicBezTo>
                <a:cubicBezTo>
                  <a:pt x="650" y="182"/>
                  <a:pt x="654" y="164"/>
                  <a:pt x="654" y="144"/>
                </a:cubicBezTo>
                <a:cubicBezTo>
                  <a:pt x="654" y="142"/>
                  <a:pt x="654" y="138"/>
                  <a:pt x="654" y="135"/>
                </a:cubicBezTo>
                <a:close/>
                <a:moveTo>
                  <a:pt x="627" y="171"/>
                </a:moveTo>
                <a:cubicBezTo>
                  <a:pt x="620" y="194"/>
                  <a:pt x="602" y="204"/>
                  <a:pt x="580" y="202"/>
                </a:cubicBezTo>
                <a:cubicBezTo>
                  <a:pt x="555" y="200"/>
                  <a:pt x="540" y="183"/>
                  <a:pt x="537" y="159"/>
                </a:cubicBezTo>
                <a:cubicBezTo>
                  <a:pt x="535" y="148"/>
                  <a:pt x="536" y="137"/>
                  <a:pt x="539" y="126"/>
                </a:cubicBezTo>
                <a:cubicBezTo>
                  <a:pt x="544" y="103"/>
                  <a:pt x="561" y="91"/>
                  <a:pt x="584" y="91"/>
                </a:cubicBezTo>
                <a:cubicBezTo>
                  <a:pt x="607" y="91"/>
                  <a:pt x="623" y="103"/>
                  <a:pt x="628" y="125"/>
                </a:cubicBezTo>
                <a:cubicBezTo>
                  <a:pt x="631" y="140"/>
                  <a:pt x="631" y="156"/>
                  <a:pt x="627" y="171"/>
                </a:cubicBezTo>
                <a:close/>
                <a:moveTo>
                  <a:pt x="916" y="129"/>
                </a:moveTo>
                <a:cubicBezTo>
                  <a:pt x="914" y="112"/>
                  <a:pt x="908" y="98"/>
                  <a:pt x="895" y="86"/>
                </a:cubicBezTo>
                <a:cubicBezTo>
                  <a:pt x="880" y="73"/>
                  <a:pt x="861" y="70"/>
                  <a:pt x="842" y="71"/>
                </a:cubicBezTo>
                <a:cubicBezTo>
                  <a:pt x="815" y="73"/>
                  <a:pt x="795" y="85"/>
                  <a:pt x="783" y="110"/>
                </a:cubicBezTo>
                <a:cubicBezTo>
                  <a:pt x="777" y="122"/>
                  <a:pt x="776" y="135"/>
                  <a:pt x="776" y="148"/>
                </a:cubicBezTo>
                <a:cubicBezTo>
                  <a:pt x="775" y="190"/>
                  <a:pt x="801" y="220"/>
                  <a:pt x="841" y="222"/>
                </a:cubicBezTo>
                <a:cubicBezTo>
                  <a:pt x="870" y="224"/>
                  <a:pt x="896" y="211"/>
                  <a:pt x="909" y="185"/>
                </a:cubicBezTo>
                <a:cubicBezTo>
                  <a:pt x="918" y="167"/>
                  <a:pt x="919" y="148"/>
                  <a:pt x="916" y="129"/>
                </a:cubicBezTo>
                <a:close/>
                <a:moveTo>
                  <a:pt x="890" y="171"/>
                </a:moveTo>
                <a:cubicBezTo>
                  <a:pt x="884" y="194"/>
                  <a:pt x="866" y="204"/>
                  <a:pt x="843" y="202"/>
                </a:cubicBezTo>
                <a:cubicBezTo>
                  <a:pt x="817" y="200"/>
                  <a:pt x="802" y="181"/>
                  <a:pt x="800" y="156"/>
                </a:cubicBezTo>
                <a:cubicBezTo>
                  <a:pt x="799" y="153"/>
                  <a:pt x="800" y="150"/>
                  <a:pt x="800" y="147"/>
                </a:cubicBezTo>
                <a:cubicBezTo>
                  <a:pt x="799" y="133"/>
                  <a:pt x="802" y="119"/>
                  <a:pt x="811" y="107"/>
                </a:cubicBezTo>
                <a:cubicBezTo>
                  <a:pt x="823" y="92"/>
                  <a:pt x="839" y="89"/>
                  <a:pt x="857" y="92"/>
                </a:cubicBezTo>
                <a:cubicBezTo>
                  <a:pt x="875" y="94"/>
                  <a:pt x="886" y="106"/>
                  <a:pt x="891" y="123"/>
                </a:cubicBezTo>
                <a:cubicBezTo>
                  <a:pt x="895" y="139"/>
                  <a:pt x="895" y="155"/>
                  <a:pt x="890" y="1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73" dirty="0"/>
          </a:p>
        </p:txBody>
      </p:sp>
      <p:sp>
        <p:nvSpPr>
          <p:cNvPr id="159" name="Freeform 33"/>
          <p:cNvSpPr>
            <a:spLocks noEditPoints="1"/>
          </p:cNvSpPr>
          <p:nvPr/>
        </p:nvSpPr>
        <p:spPr bwMode="auto">
          <a:xfrm>
            <a:off x="9797338" y="4687707"/>
            <a:ext cx="2138186" cy="241737"/>
          </a:xfrm>
          <a:custGeom>
            <a:avLst/>
            <a:gdLst>
              <a:gd name="T0" fmla="*/ 8 w 1061"/>
              <a:gd name="T1" fmla="*/ 95 h 117"/>
              <a:gd name="T2" fmla="*/ 64 w 1061"/>
              <a:gd name="T3" fmla="*/ 36 h 117"/>
              <a:gd name="T4" fmla="*/ 80 w 1061"/>
              <a:gd name="T5" fmla="*/ 23 h 117"/>
              <a:gd name="T6" fmla="*/ 621 w 1061"/>
              <a:gd name="T7" fmla="*/ 116 h 117"/>
              <a:gd name="T8" fmla="*/ 473 w 1061"/>
              <a:gd name="T9" fmla="*/ 41 h 117"/>
              <a:gd name="T10" fmla="*/ 424 w 1061"/>
              <a:gd name="T11" fmla="*/ 32 h 117"/>
              <a:gd name="T12" fmla="*/ 412 w 1061"/>
              <a:gd name="T13" fmla="*/ 32 h 117"/>
              <a:gd name="T14" fmla="*/ 423 w 1061"/>
              <a:gd name="T15" fmla="*/ 95 h 117"/>
              <a:gd name="T16" fmla="*/ 474 w 1061"/>
              <a:gd name="T17" fmla="*/ 95 h 117"/>
              <a:gd name="T18" fmla="*/ 1011 w 1061"/>
              <a:gd name="T19" fmla="*/ 60 h 117"/>
              <a:gd name="T20" fmla="*/ 552 w 1061"/>
              <a:gd name="T21" fmla="*/ 9 h 117"/>
              <a:gd name="T22" fmla="*/ 530 w 1061"/>
              <a:gd name="T23" fmla="*/ 88 h 117"/>
              <a:gd name="T24" fmla="*/ 518 w 1061"/>
              <a:gd name="T25" fmla="*/ 28 h 117"/>
              <a:gd name="T26" fmla="*/ 847 w 1061"/>
              <a:gd name="T27" fmla="*/ 66 h 117"/>
              <a:gd name="T28" fmla="*/ 843 w 1061"/>
              <a:gd name="T29" fmla="*/ 88 h 117"/>
              <a:gd name="T30" fmla="*/ 752 w 1061"/>
              <a:gd name="T31" fmla="*/ 40 h 117"/>
              <a:gd name="T32" fmla="*/ 736 w 1061"/>
              <a:gd name="T33" fmla="*/ 36 h 117"/>
              <a:gd name="T34" fmla="*/ 264 w 1061"/>
              <a:gd name="T35" fmla="*/ 32 h 117"/>
              <a:gd name="T36" fmla="*/ 340 w 1061"/>
              <a:gd name="T37" fmla="*/ 49 h 117"/>
              <a:gd name="T38" fmla="*/ 707 w 1061"/>
              <a:gd name="T39" fmla="*/ 95 h 117"/>
              <a:gd name="T40" fmla="*/ 661 w 1061"/>
              <a:gd name="T41" fmla="*/ 9 h 117"/>
              <a:gd name="T42" fmla="*/ 919 w 1061"/>
              <a:gd name="T43" fmla="*/ 95 h 117"/>
              <a:gd name="T44" fmla="*/ 294 w 1061"/>
              <a:gd name="T45" fmla="*/ 94 h 117"/>
              <a:gd name="T46" fmla="*/ 329 w 1061"/>
              <a:gd name="T47" fmla="*/ 34 h 117"/>
              <a:gd name="T48" fmla="*/ 293 w 1061"/>
              <a:gd name="T49" fmla="*/ 92 h 117"/>
              <a:gd name="T50" fmla="*/ 134 w 1061"/>
              <a:gd name="T51" fmla="*/ 48 h 117"/>
              <a:gd name="T52" fmla="*/ 191 w 1061"/>
              <a:gd name="T53" fmla="*/ 32 h 117"/>
              <a:gd name="T54" fmla="*/ 222 w 1061"/>
              <a:gd name="T55" fmla="*/ 42 h 117"/>
              <a:gd name="T56" fmla="*/ 1023 w 1061"/>
              <a:gd name="T57" fmla="*/ 32 h 117"/>
              <a:gd name="T58" fmla="*/ 1054 w 1061"/>
              <a:gd name="T59" fmla="*/ 33 h 117"/>
              <a:gd name="T60" fmla="*/ 858 w 1061"/>
              <a:gd name="T61" fmla="*/ 94 h 117"/>
              <a:gd name="T62" fmla="*/ 890 w 1061"/>
              <a:gd name="T63" fmla="*/ 31 h 117"/>
              <a:gd name="T64" fmla="*/ 109 w 1061"/>
              <a:gd name="T65" fmla="*/ 95 h 117"/>
              <a:gd name="T66" fmla="*/ 480 w 1061"/>
              <a:gd name="T67" fmla="*/ 36 h 117"/>
              <a:gd name="T68" fmla="*/ 481 w 1061"/>
              <a:gd name="T69" fmla="*/ 33 h 117"/>
              <a:gd name="T70" fmla="*/ 480 w 1061"/>
              <a:gd name="T71" fmla="*/ 33 h 117"/>
              <a:gd name="T72" fmla="*/ 1061 w 1061"/>
              <a:gd name="T73" fmla="*/ 34 h 117"/>
              <a:gd name="T74" fmla="*/ 1058 w 1061"/>
              <a:gd name="T75" fmla="*/ 36 h 117"/>
              <a:gd name="T76" fmla="*/ 1061 w 1061"/>
              <a:gd name="T77" fmla="*/ 36 h 117"/>
              <a:gd name="T78" fmla="*/ 480 w 1061"/>
              <a:gd name="T79" fmla="*/ 36 h 117"/>
              <a:gd name="T80" fmla="*/ 477 w 1061"/>
              <a:gd name="T81" fmla="*/ 33 h 117"/>
              <a:gd name="T82" fmla="*/ 481 w 1061"/>
              <a:gd name="T83" fmla="*/ 36 h 117"/>
              <a:gd name="T84" fmla="*/ 620 w 1061"/>
              <a:gd name="T85" fmla="*/ 17 h 117"/>
              <a:gd name="T86" fmla="*/ 1000 w 1061"/>
              <a:gd name="T87" fmla="*/ 57 h 117"/>
              <a:gd name="T88" fmla="*/ 809 w 1061"/>
              <a:gd name="T89" fmla="*/ 45 h 117"/>
              <a:gd name="T90" fmla="*/ 235 w 1061"/>
              <a:gd name="T91" fmla="*/ 52 h 117"/>
              <a:gd name="T92" fmla="*/ 348 w 1061"/>
              <a:gd name="T93" fmla="*/ 64 h 117"/>
              <a:gd name="T94" fmla="*/ 478 w 1061"/>
              <a:gd name="T95" fmla="*/ 36 h 117"/>
              <a:gd name="T96" fmla="*/ 481 w 1061"/>
              <a:gd name="T97" fmla="*/ 35 h 117"/>
              <a:gd name="T98" fmla="*/ 1057 w 1061"/>
              <a:gd name="T99" fmla="*/ 34 h 117"/>
              <a:gd name="T100" fmla="*/ 1060 w 1061"/>
              <a:gd name="T101" fmla="*/ 35 h 117"/>
              <a:gd name="T102" fmla="*/ 478 w 1061"/>
              <a:gd name="T103" fmla="*/ 32 h 117"/>
              <a:gd name="T104" fmla="*/ 1059 w 1061"/>
              <a:gd name="T105" fmla="*/ 35 h 117"/>
              <a:gd name="T106" fmla="*/ 480 w 1061"/>
              <a:gd name="T107" fmla="*/ 35 h 117"/>
              <a:gd name="T108" fmla="*/ 478 w 1061"/>
              <a:gd name="T109" fmla="*/ 33 h 117"/>
              <a:gd name="T110" fmla="*/ 1060 w 1061"/>
              <a:gd name="T111" fmla="*/ 33 h 117"/>
              <a:gd name="T112" fmla="*/ 1060 w 1061"/>
              <a:gd name="T113" fmla="*/ 33 h 117"/>
              <a:gd name="T114" fmla="*/ 1060 w 1061"/>
              <a:gd name="T115" fmla="*/ 34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61" h="117">
                <a:moveTo>
                  <a:pt x="80" y="23"/>
                </a:moveTo>
                <a:cubicBezTo>
                  <a:pt x="80" y="24"/>
                  <a:pt x="80" y="24"/>
                  <a:pt x="79" y="25"/>
                </a:cubicBezTo>
                <a:cubicBezTo>
                  <a:pt x="69" y="48"/>
                  <a:pt x="59" y="71"/>
                  <a:pt x="49" y="94"/>
                </a:cubicBezTo>
                <a:cubicBezTo>
                  <a:pt x="49" y="94"/>
                  <a:pt x="49" y="94"/>
                  <a:pt x="49" y="95"/>
                </a:cubicBezTo>
                <a:cubicBezTo>
                  <a:pt x="48" y="95"/>
                  <a:pt x="48" y="96"/>
                  <a:pt x="47" y="95"/>
                </a:cubicBezTo>
                <a:cubicBezTo>
                  <a:pt x="46" y="95"/>
                  <a:pt x="44" y="96"/>
                  <a:pt x="43" y="95"/>
                </a:cubicBezTo>
                <a:cubicBezTo>
                  <a:pt x="42" y="95"/>
                  <a:pt x="42" y="93"/>
                  <a:pt x="41" y="92"/>
                </a:cubicBezTo>
                <a:cubicBezTo>
                  <a:pt x="31" y="69"/>
                  <a:pt x="21" y="47"/>
                  <a:pt x="11" y="25"/>
                </a:cubicBezTo>
                <a:cubicBezTo>
                  <a:pt x="11" y="24"/>
                  <a:pt x="11" y="24"/>
                  <a:pt x="10" y="23"/>
                </a:cubicBezTo>
                <a:cubicBezTo>
                  <a:pt x="10" y="24"/>
                  <a:pt x="10" y="25"/>
                  <a:pt x="10" y="25"/>
                </a:cubicBezTo>
                <a:cubicBezTo>
                  <a:pt x="10" y="48"/>
                  <a:pt x="10" y="71"/>
                  <a:pt x="10" y="93"/>
                </a:cubicBezTo>
                <a:cubicBezTo>
                  <a:pt x="10" y="96"/>
                  <a:pt x="11" y="95"/>
                  <a:pt x="8" y="95"/>
                </a:cubicBezTo>
                <a:cubicBezTo>
                  <a:pt x="6" y="95"/>
                  <a:pt x="4" y="95"/>
                  <a:pt x="1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4"/>
                  <a:pt x="0" y="94"/>
                  <a:pt x="0" y="93"/>
                </a:cubicBezTo>
                <a:cubicBezTo>
                  <a:pt x="0" y="65"/>
                  <a:pt x="0" y="37"/>
                  <a:pt x="0" y="9"/>
                </a:cubicBezTo>
                <a:cubicBezTo>
                  <a:pt x="0" y="7"/>
                  <a:pt x="0" y="7"/>
                  <a:pt x="2" y="7"/>
                </a:cubicBezTo>
                <a:cubicBezTo>
                  <a:pt x="6" y="7"/>
                  <a:pt x="9" y="7"/>
                  <a:pt x="12" y="7"/>
                </a:cubicBezTo>
                <a:cubicBezTo>
                  <a:pt x="14" y="7"/>
                  <a:pt x="14" y="7"/>
                  <a:pt x="15" y="8"/>
                </a:cubicBezTo>
                <a:cubicBezTo>
                  <a:pt x="21" y="24"/>
                  <a:pt x="28" y="39"/>
                  <a:pt x="35" y="55"/>
                </a:cubicBezTo>
                <a:cubicBezTo>
                  <a:pt x="38" y="62"/>
                  <a:pt x="41" y="69"/>
                  <a:pt x="45" y="76"/>
                </a:cubicBezTo>
                <a:cubicBezTo>
                  <a:pt x="45" y="77"/>
                  <a:pt x="45" y="77"/>
                  <a:pt x="45" y="78"/>
                </a:cubicBezTo>
                <a:cubicBezTo>
                  <a:pt x="46" y="77"/>
                  <a:pt x="46" y="77"/>
                  <a:pt x="46" y="76"/>
                </a:cubicBezTo>
                <a:cubicBezTo>
                  <a:pt x="52" y="63"/>
                  <a:pt x="58" y="50"/>
                  <a:pt x="64" y="36"/>
                </a:cubicBezTo>
                <a:cubicBezTo>
                  <a:pt x="69" y="27"/>
                  <a:pt x="73" y="18"/>
                  <a:pt x="77" y="8"/>
                </a:cubicBezTo>
                <a:cubicBezTo>
                  <a:pt x="77" y="7"/>
                  <a:pt x="78" y="7"/>
                  <a:pt x="79" y="7"/>
                </a:cubicBezTo>
                <a:cubicBezTo>
                  <a:pt x="83" y="7"/>
                  <a:pt x="86" y="7"/>
                  <a:pt x="90" y="7"/>
                </a:cubicBezTo>
                <a:cubicBezTo>
                  <a:pt x="91" y="7"/>
                  <a:pt x="91" y="7"/>
                  <a:pt x="91" y="8"/>
                </a:cubicBezTo>
                <a:cubicBezTo>
                  <a:pt x="91" y="11"/>
                  <a:pt x="91" y="13"/>
                  <a:pt x="91" y="16"/>
                </a:cubicBezTo>
                <a:cubicBezTo>
                  <a:pt x="91" y="42"/>
                  <a:pt x="91" y="68"/>
                  <a:pt x="91" y="94"/>
                </a:cubicBezTo>
                <a:cubicBezTo>
                  <a:pt x="91" y="96"/>
                  <a:pt x="91" y="95"/>
                  <a:pt x="89" y="95"/>
                </a:cubicBezTo>
                <a:cubicBezTo>
                  <a:pt x="86" y="95"/>
                  <a:pt x="84" y="95"/>
                  <a:pt x="82" y="95"/>
                </a:cubicBezTo>
                <a:cubicBezTo>
                  <a:pt x="80" y="95"/>
                  <a:pt x="80" y="95"/>
                  <a:pt x="80" y="94"/>
                </a:cubicBezTo>
                <a:cubicBezTo>
                  <a:pt x="80" y="94"/>
                  <a:pt x="80" y="94"/>
                  <a:pt x="80" y="93"/>
                </a:cubicBezTo>
                <a:cubicBezTo>
                  <a:pt x="80" y="71"/>
                  <a:pt x="80" y="48"/>
                  <a:pt x="80" y="25"/>
                </a:cubicBezTo>
                <a:cubicBezTo>
                  <a:pt x="80" y="25"/>
                  <a:pt x="80" y="24"/>
                  <a:pt x="80" y="23"/>
                </a:cubicBezTo>
                <a:close/>
                <a:moveTo>
                  <a:pt x="644" y="72"/>
                </a:moveTo>
                <a:cubicBezTo>
                  <a:pt x="647" y="65"/>
                  <a:pt x="648" y="58"/>
                  <a:pt x="648" y="50"/>
                </a:cubicBezTo>
                <a:cubicBezTo>
                  <a:pt x="648" y="43"/>
                  <a:pt x="647" y="37"/>
                  <a:pt x="644" y="30"/>
                </a:cubicBezTo>
                <a:cubicBezTo>
                  <a:pt x="640" y="19"/>
                  <a:pt x="631" y="11"/>
                  <a:pt x="620" y="7"/>
                </a:cubicBezTo>
                <a:cubicBezTo>
                  <a:pt x="612" y="5"/>
                  <a:pt x="605" y="5"/>
                  <a:pt x="597" y="6"/>
                </a:cubicBezTo>
                <a:cubicBezTo>
                  <a:pt x="585" y="9"/>
                  <a:pt x="575" y="16"/>
                  <a:pt x="569" y="27"/>
                </a:cubicBezTo>
                <a:cubicBezTo>
                  <a:pt x="566" y="34"/>
                  <a:pt x="564" y="42"/>
                  <a:pt x="564" y="50"/>
                </a:cubicBezTo>
                <a:cubicBezTo>
                  <a:pt x="564" y="57"/>
                  <a:pt x="565" y="64"/>
                  <a:pt x="567" y="71"/>
                </a:cubicBezTo>
                <a:cubicBezTo>
                  <a:pt x="571" y="80"/>
                  <a:pt x="577" y="88"/>
                  <a:pt x="586" y="93"/>
                </a:cubicBezTo>
                <a:cubicBezTo>
                  <a:pt x="591" y="95"/>
                  <a:pt x="597" y="97"/>
                  <a:pt x="603" y="97"/>
                </a:cubicBezTo>
                <a:cubicBezTo>
                  <a:pt x="605" y="97"/>
                  <a:pt x="605" y="97"/>
                  <a:pt x="606" y="98"/>
                </a:cubicBezTo>
                <a:cubicBezTo>
                  <a:pt x="611" y="104"/>
                  <a:pt x="616" y="110"/>
                  <a:pt x="621" y="116"/>
                </a:cubicBezTo>
                <a:cubicBezTo>
                  <a:pt x="622" y="117"/>
                  <a:pt x="623" y="117"/>
                  <a:pt x="624" y="117"/>
                </a:cubicBezTo>
                <a:cubicBezTo>
                  <a:pt x="628" y="117"/>
                  <a:pt x="631" y="117"/>
                  <a:pt x="635" y="117"/>
                </a:cubicBezTo>
                <a:cubicBezTo>
                  <a:pt x="636" y="117"/>
                  <a:pt x="636" y="117"/>
                  <a:pt x="637" y="117"/>
                </a:cubicBezTo>
                <a:cubicBezTo>
                  <a:pt x="630" y="110"/>
                  <a:pt x="623" y="103"/>
                  <a:pt x="616" y="96"/>
                </a:cubicBezTo>
                <a:cubicBezTo>
                  <a:pt x="630" y="92"/>
                  <a:pt x="639" y="85"/>
                  <a:pt x="644" y="72"/>
                </a:cubicBezTo>
                <a:close/>
                <a:moveTo>
                  <a:pt x="474" y="87"/>
                </a:moveTo>
                <a:cubicBezTo>
                  <a:pt x="471" y="88"/>
                  <a:pt x="468" y="88"/>
                  <a:pt x="465" y="88"/>
                </a:cubicBezTo>
                <a:cubicBezTo>
                  <a:pt x="462" y="87"/>
                  <a:pt x="460" y="86"/>
                  <a:pt x="459" y="83"/>
                </a:cubicBezTo>
                <a:cubicBezTo>
                  <a:pt x="459" y="81"/>
                  <a:pt x="458" y="79"/>
                  <a:pt x="458" y="77"/>
                </a:cubicBezTo>
                <a:cubicBezTo>
                  <a:pt x="458" y="65"/>
                  <a:pt x="458" y="54"/>
                  <a:pt x="458" y="42"/>
                </a:cubicBezTo>
                <a:cubicBezTo>
                  <a:pt x="458" y="41"/>
                  <a:pt x="458" y="41"/>
                  <a:pt x="460" y="41"/>
                </a:cubicBezTo>
                <a:cubicBezTo>
                  <a:pt x="465" y="41"/>
                  <a:pt x="469" y="41"/>
                  <a:pt x="473" y="41"/>
                </a:cubicBezTo>
                <a:cubicBezTo>
                  <a:pt x="474" y="41"/>
                  <a:pt x="474" y="41"/>
                  <a:pt x="474" y="40"/>
                </a:cubicBezTo>
                <a:cubicBezTo>
                  <a:pt x="474" y="38"/>
                  <a:pt x="474" y="35"/>
                  <a:pt x="474" y="33"/>
                </a:cubicBezTo>
                <a:cubicBezTo>
                  <a:pt x="474" y="32"/>
                  <a:pt x="474" y="32"/>
                  <a:pt x="473" y="32"/>
                </a:cubicBezTo>
                <a:cubicBezTo>
                  <a:pt x="469" y="32"/>
                  <a:pt x="465" y="32"/>
                  <a:pt x="461" y="32"/>
                </a:cubicBezTo>
                <a:cubicBezTo>
                  <a:pt x="458" y="32"/>
                  <a:pt x="458" y="32"/>
                  <a:pt x="458" y="30"/>
                </a:cubicBezTo>
                <a:cubicBezTo>
                  <a:pt x="458" y="25"/>
                  <a:pt x="458" y="20"/>
                  <a:pt x="458" y="15"/>
                </a:cubicBezTo>
                <a:cubicBezTo>
                  <a:pt x="458" y="14"/>
                  <a:pt x="459" y="14"/>
                  <a:pt x="458" y="13"/>
                </a:cubicBezTo>
                <a:cubicBezTo>
                  <a:pt x="455" y="14"/>
                  <a:pt x="452" y="15"/>
                  <a:pt x="450" y="16"/>
                </a:cubicBezTo>
                <a:cubicBezTo>
                  <a:pt x="448" y="17"/>
                  <a:pt x="448" y="16"/>
                  <a:pt x="448" y="18"/>
                </a:cubicBezTo>
                <a:cubicBezTo>
                  <a:pt x="448" y="22"/>
                  <a:pt x="448" y="27"/>
                  <a:pt x="448" y="31"/>
                </a:cubicBezTo>
                <a:cubicBezTo>
                  <a:pt x="448" y="32"/>
                  <a:pt x="448" y="32"/>
                  <a:pt x="447" y="32"/>
                </a:cubicBezTo>
                <a:cubicBezTo>
                  <a:pt x="440" y="32"/>
                  <a:pt x="432" y="32"/>
                  <a:pt x="424" y="32"/>
                </a:cubicBezTo>
                <a:cubicBezTo>
                  <a:pt x="424" y="32"/>
                  <a:pt x="423" y="32"/>
                  <a:pt x="423" y="31"/>
                </a:cubicBezTo>
                <a:cubicBezTo>
                  <a:pt x="423" y="28"/>
                  <a:pt x="423" y="25"/>
                  <a:pt x="423" y="22"/>
                </a:cubicBezTo>
                <a:cubicBezTo>
                  <a:pt x="423" y="20"/>
                  <a:pt x="424" y="17"/>
                  <a:pt x="424" y="15"/>
                </a:cubicBezTo>
                <a:cubicBezTo>
                  <a:pt x="425" y="12"/>
                  <a:pt x="427" y="10"/>
                  <a:pt x="430" y="10"/>
                </a:cubicBezTo>
                <a:cubicBezTo>
                  <a:pt x="431" y="9"/>
                  <a:pt x="433" y="9"/>
                  <a:pt x="435" y="9"/>
                </a:cubicBezTo>
                <a:cubicBezTo>
                  <a:pt x="437" y="9"/>
                  <a:pt x="439" y="10"/>
                  <a:pt x="441" y="10"/>
                </a:cubicBezTo>
                <a:cubicBezTo>
                  <a:pt x="441" y="8"/>
                  <a:pt x="441" y="5"/>
                  <a:pt x="441" y="2"/>
                </a:cubicBezTo>
                <a:cubicBezTo>
                  <a:pt x="441" y="2"/>
                  <a:pt x="440" y="1"/>
                  <a:pt x="440" y="1"/>
                </a:cubicBezTo>
                <a:cubicBezTo>
                  <a:pt x="434" y="0"/>
                  <a:pt x="429" y="0"/>
                  <a:pt x="424" y="2"/>
                </a:cubicBezTo>
                <a:cubicBezTo>
                  <a:pt x="417" y="6"/>
                  <a:pt x="414" y="12"/>
                  <a:pt x="413" y="19"/>
                </a:cubicBezTo>
                <a:cubicBezTo>
                  <a:pt x="413" y="23"/>
                  <a:pt x="413" y="27"/>
                  <a:pt x="413" y="31"/>
                </a:cubicBezTo>
                <a:cubicBezTo>
                  <a:pt x="413" y="32"/>
                  <a:pt x="413" y="32"/>
                  <a:pt x="412" y="32"/>
                </a:cubicBezTo>
                <a:cubicBezTo>
                  <a:pt x="409" y="32"/>
                  <a:pt x="406" y="32"/>
                  <a:pt x="403" y="32"/>
                </a:cubicBezTo>
                <a:cubicBezTo>
                  <a:pt x="403" y="32"/>
                  <a:pt x="402" y="32"/>
                  <a:pt x="402" y="33"/>
                </a:cubicBezTo>
                <a:cubicBezTo>
                  <a:pt x="402" y="35"/>
                  <a:pt x="402" y="38"/>
                  <a:pt x="402" y="40"/>
                </a:cubicBezTo>
                <a:cubicBezTo>
                  <a:pt x="402" y="40"/>
                  <a:pt x="403" y="41"/>
                  <a:pt x="403" y="41"/>
                </a:cubicBezTo>
                <a:cubicBezTo>
                  <a:pt x="406" y="41"/>
                  <a:pt x="409" y="41"/>
                  <a:pt x="412" y="41"/>
                </a:cubicBezTo>
                <a:cubicBezTo>
                  <a:pt x="413" y="41"/>
                  <a:pt x="413" y="41"/>
                  <a:pt x="413" y="42"/>
                </a:cubicBezTo>
                <a:cubicBezTo>
                  <a:pt x="413" y="42"/>
                  <a:pt x="413" y="43"/>
                  <a:pt x="413" y="43"/>
                </a:cubicBezTo>
                <a:cubicBezTo>
                  <a:pt x="413" y="60"/>
                  <a:pt x="413" y="77"/>
                  <a:pt x="413" y="93"/>
                </a:cubicBezTo>
                <a:cubicBezTo>
                  <a:pt x="413" y="94"/>
                  <a:pt x="413" y="94"/>
                  <a:pt x="413" y="94"/>
                </a:cubicBezTo>
                <a:cubicBezTo>
                  <a:pt x="413" y="95"/>
                  <a:pt x="413" y="95"/>
                  <a:pt x="414" y="95"/>
                </a:cubicBezTo>
                <a:cubicBezTo>
                  <a:pt x="416" y="95"/>
                  <a:pt x="418" y="96"/>
                  <a:pt x="420" y="95"/>
                </a:cubicBezTo>
                <a:cubicBezTo>
                  <a:pt x="421" y="95"/>
                  <a:pt x="422" y="96"/>
                  <a:pt x="423" y="95"/>
                </a:cubicBezTo>
                <a:cubicBezTo>
                  <a:pt x="424" y="95"/>
                  <a:pt x="423" y="93"/>
                  <a:pt x="423" y="92"/>
                </a:cubicBezTo>
                <a:cubicBezTo>
                  <a:pt x="423" y="75"/>
                  <a:pt x="423" y="59"/>
                  <a:pt x="423" y="42"/>
                </a:cubicBezTo>
                <a:cubicBezTo>
                  <a:pt x="423" y="40"/>
                  <a:pt x="423" y="41"/>
                  <a:pt x="425" y="41"/>
                </a:cubicBezTo>
                <a:cubicBezTo>
                  <a:pt x="432" y="41"/>
                  <a:pt x="439" y="41"/>
                  <a:pt x="446" y="41"/>
                </a:cubicBezTo>
                <a:cubicBezTo>
                  <a:pt x="447" y="41"/>
                  <a:pt x="447" y="41"/>
                  <a:pt x="447" y="41"/>
                </a:cubicBezTo>
                <a:cubicBezTo>
                  <a:pt x="448" y="41"/>
                  <a:pt x="448" y="41"/>
                  <a:pt x="448" y="42"/>
                </a:cubicBezTo>
                <a:cubicBezTo>
                  <a:pt x="448" y="42"/>
                  <a:pt x="448" y="42"/>
                  <a:pt x="448" y="43"/>
                </a:cubicBezTo>
                <a:cubicBezTo>
                  <a:pt x="448" y="55"/>
                  <a:pt x="448" y="66"/>
                  <a:pt x="448" y="78"/>
                </a:cubicBezTo>
                <a:cubicBezTo>
                  <a:pt x="448" y="81"/>
                  <a:pt x="449" y="85"/>
                  <a:pt x="450" y="88"/>
                </a:cubicBezTo>
                <a:cubicBezTo>
                  <a:pt x="451" y="92"/>
                  <a:pt x="454" y="95"/>
                  <a:pt x="459" y="96"/>
                </a:cubicBezTo>
                <a:cubicBezTo>
                  <a:pt x="462" y="97"/>
                  <a:pt x="465" y="97"/>
                  <a:pt x="469" y="97"/>
                </a:cubicBezTo>
                <a:cubicBezTo>
                  <a:pt x="470" y="96"/>
                  <a:pt x="472" y="96"/>
                  <a:pt x="474" y="95"/>
                </a:cubicBezTo>
                <a:cubicBezTo>
                  <a:pt x="474" y="95"/>
                  <a:pt x="474" y="95"/>
                  <a:pt x="474" y="94"/>
                </a:cubicBezTo>
                <a:cubicBezTo>
                  <a:pt x="474" y="92"/>
                  <a:pt x="474" y="89"/>
                  <a:pt x="474" y="87"/>
                </a:cubicBezTo>
                <a:cubicBezTo>
                  <a:pt x="474" y="86"/>
                  <a:pt x="474" y="86"/>
                  <a:pt x="474" y="87"/>
                </a:cubicBezTo>
                <a:close/>
                <a:moveTo>
                  <a:pt x="1004" y="83"/>
                </a:moveTo>
                <a:cubicBezTo>
                  <a:pt x="998" y="87"/>
                  <a:pt x="990" y="89"/>
                  <a:pt x="982" y="88"/>
                </a:cubicBezTo>
                <a:cubicBezTo>
                  <a:pt x="975" y="87"/>
                  <a:pt x="971" y="83"/>
                  <a:pt x="968" y="77"/>
                </a:cubicBezTo>
                <a:cubicBezTo>
                  <a:pt x="967" y="74"/>
                  <a:pt x="966" y="71"/>
                  <a:pt x="966" y="68"/>
                </a:cubicBezTo>
                <a:cubicBezTo>
                  <a:pt x="966" y="66"/>
                  <a:pt x="966" y="66"/>
                  <a:pt x="968" y="66"/>
                </a:cubicBezTo>
                <a:cubicBezTo>
                  <a:pt x="981" y="66"/>
                  <a:pt x="995" y="66"/>
                  <a:pt x="1009" y="66"/>
                </a:cubicBezTo>
                <a:cubicBezTo>
                  <a:pt x="1009" y="66"/>
                  <a:pt x="1009" y="66"/>
                  <a:pt x="1010" y="66"/>
                </a:cubicBezTo>
                <a:cubicBezTo>
                  <a:pt x="1010" y="66"/>
                  <a:pt x="1011" y="66"/>
                  <a:pt x="1011" y="65"/>
                </a:cubicBezTo>
                <a:cubicBezTo>
                  <a:pt x="1011" y="63"/>
                  <a:pt x="1011" y="62"/>
                  <a:pt x="1011" y="60"/>
                </a:cubicBezTo>
                <a:cubicBezTo>
                  <a:pt x="1010" y="55"/>
                  <a:pt x="1010" y="50"/>
                  <a:pt x="1008" y="46"/>
                </a:cubicBezTo>
                <a:cubicBezTo>
                  <a:pt x="1005" y="39"/>
                  <a:pt x="1001" y="34"/>
                  <a:pt x="994" y="32"/>
                </a:cubicBezTo>
                <a:cubicBezTo>
                  <a:pt x="988" y="30"/>
                  <a:pt x="982" y="30"/>
                  <a:pt x="977" y="32"/>
                </a:cubicBezTo>
                <a:cubicBezTo>
                  <a:pt x="968" y="34"/>
                  <a:pt x="963" y="39"/>
                  <a:pt x="959" y="47"/>
                </a:cubicBezTo>
                <a:cubicBezTo>
                  <a:pt x="954" y="58"/>
                  <a:pt x="954" y="70"/>
                  <a:pt x="958" y="81"/>
                </a:cubicBezTo>
                <a:cubicBezTo>
                  <a:pt x="962" y="90"/>
                  <a:pt x="968" y="95"/>
                  <a:pt x="977" y="96"/>
                </a:cubicBezTo>
                <a:cubicBezTo>
                  <a:pt x="984" y="98"/>
                  <a:pt x="991" y="97"/>
                  <a:pt x="997" y="95"/>
                </a:cubicBezTo>
                <a:cubicBezTo>
                  <a:pt x="1000" y="94"/>
                  <a:pt x="1003" y="93"/>
                  <a:pt x="1005" y="92"/>
                </a:cubicBezTo>
                <a:cubicBezTo>
                  <a:pt x="1006" y="91"/>
                  <a:pt x="1006" y="91"/>
                  <a:pt x="1006" y="90"/>
                </a:cubicBezTo>
                <a:cubicBezTo>
                  <a:pt x="1006" y="87"/>
                  <a:pt x="1006" y="85"/>
                  <a:pt x="1006" y="81"/>
                </a:cubicBezTo>
                <a:cubicBezTo>
                  <a:pt x="1005" y="82"/>
                  <a:pt x="1005" y="82"/>
                  <a:pt x="1004" y="83"/>
                </a:cubicBezTo>
                <a:close/>
                <a:moveTo>
                  <a:pt x="552" y="9"/>
                </a:moveTo>
                <a:cubicBezTo>
                  <a:pt x="552" y="8"/>
                  <a:pt x="552" y="8"/>
                  <a:pt x="552" y="8"/>
                </a:cubicBezTo>
                <a:cubicBezTo>
                  <a:pt x="551" y="7"/>
                  <a:pt x="550" y="7"/>
                  <a:pt x="549" y="7"/>
                </a:cubicBezTo>
                <a:cubicBezTo>
                  <a:pt x="545" y="6"/>
                  <a:pt x="542" y="5"/>
                  <a:pt x="539" y="5"/>
                </a:cubicBezTo>
                <a:cubicBezTo>
                  <a:pt x="534" y="5"/>
                  <a:pt x="529" y="5"/>
                  <a:pt x="524" y="7"/>
                </a:cubicBezTo>
                <a:cubicBezTo>
                  <a:pt x="513" y="10"/>
                  <a:pt x="507" y="18"/>
                  <a:pt x="507" y="28"/>
                </a:cubicBezTo>
                <a:cubicBezTo>
                  <a:pt x="507" y="35"/>
                  <a:pt x="509" y="40"/>
                  <a:pt x="513" y="45"/>
                </a:cubicBezTo>
                <a:cubicBezTo>
                  <a:pt x="516" y="48"/>
                  <a:pt x="519" y="50"/>
                  <a:pt x="522" y="52"/>
                </a:cubicBezTo>
                <a:cubicBezTo>
                  <a:pt x="525" y="53"/>
                  <a:pt x="528" y="55"/>
                  <a:pt x="531" y="57"/>
                </a:cubicBezTo>
                <a:cubicBezTo>
                  <a:pt x="534" y="59"/>
                  <a:pt x="537" y="61"/>
                  <a:pt x="540" y="63"/>
                </a:cubicBezTo>
                <a:cubicBezTo>
                  <a:pt x="544" y="66"/>
                  <a:pt x="545" y="71"/>
                  <a:pt x="545" y="76"/>
                </a:cubicBezTo>
                <a:cubicBezTo>
                  <a:pt x="545" y="81"/>
                  <a:pt x="542" y="84"/>
                  <a:pt x="537" y="86"/>
                </a:cubicBezTo>
                <a:cubicBezTo>
                  <a:pt x="535" y="87"/>
                  <a:pt x="532" y="87"/>
                  <a:pt x="530" y="88"/>
                </a:cubicBezTo>
                <a:cubicBezTo>
                  <a:pt x="522" y="88"/>
                  <a:pt x="514" y="85"/>
                  <a:pt x="508" y="81"/>
                </a:cubicBezTo>
                <a:cubicBezTo>
                  <a:pt x="507" y="80"/>
                  <a:pt x="507" y="80"/>
                  <a:pt x="507" y="80"/>
                </a:cubicBezTo>
                <a:cubicBezTo>
                  <a:pt x="507" y="84"/>
                  <a:pt x="507" y="87"/>
                  <a:pt x="507" y="91"/>
                </a:cubicBezTo>
                <a:cubicBezTo>
                  <a:pt x="507" y="92"/>
                  <a:pt x="507" y="92"/>
                  <a:pt x="508" y="92"/>
                </a:cubicBezTo>
                <a:cubicBezTo>
                  <a:pt x="509" y="93"/>
                  <a:pt x="511" y="94"/>
                  <a:pt x="513" y="95"/>
                </a:cubicBezTo>
                <a:cubicBezTo>
                  <a:pt x="521" y="97"/>
                  <a:pt x="529" y="98"/>
                  <a:pt x="537" y="96"/>
                </a:cubicBezTo>
                <a:cubicBezTo>
                  <a:pt x="543" y="94"/>
                  <a:pt x="548" y="92"/>
                  <a:pt x="551" y="88"/>
                </a:cubicBezTo>
                <a:cubicBezTo>
                  <a:pt x="557" y="81"/>
                  <a:pt x="559" y="66"/>
                  <a:pt x="549" y="57"/>
                </a:cubicBezTo>
                <a:cubicBezTo>
                  <a:pt x="547" y="55"/>
                  <a:pt x="545" y="53"/>
                  <a:pt x="542" y="52"/>
                </a:cubicBezTo>
                <a:cubicBezTo>
                  <a:pt x="539" y="50"/>
                  <a:pt x="536" y="48"/>
                  <a:pt x="533" y="46"/>
                </a:cubicBezTo>
                <a:cubicBezTo>
                  <a:pt x="530" y="44"/>
                  <a:pt x="526" y="42"/>
                  <a:pt x="523" y="40"/>
                </a:cubicBezTo>
                <a:cubicBezTo>
                  <a:pt x="519" y="37"/>
                  <a:pt x="518" y="33"/>
                  <a:pt x="518" y="28"/>
                </a:cubicBezTo>
                <a:cubicBezTo>
                  <a:pt x="518" y="23"/>
                  <a:pt x="520" y="20"/>
                  <a:pt x="524" y="17"/>
                </a:cubicBezTo>
                <a:cubicBezTo>
                  <a:pt x="525" y="16"/>
                  <a:pt x="527" y="16"/>
                  <a:pt x="528" y="15"/>
                </a:cubicBezTo>
                <a:cubicBezTo>
                  <a:pt x="533" y="14"/>
                  <a:pt x="537" y="14"/>
                  <a:pt x="541" y="15"/>
                </a:cubicBezTo>
                <a:cubicBezTo>
                  <a:pt x="545" y="16"/>
                  <a:pt x="549" y="17"/>
                  <a:pt x="552" y="20"/>
                </a:cubicBezTo>
                <a:cubicBezTo>
                  <a:pt x="552" y="16"/>
                  <a:pt x="552" y="13"/>
                  <a:pt x="552" y="9"/>
                </a:cubicBezTo>
                <a:close/>
                <a:moveTo>
                  <a:pt x="842" y="82"/>
                </a:moveTo>
                <a:cubicBezTo>
                  <a:pt x="835" y="87"/>
                  <a:pt x="827" y="89"/>
                  <a:pt x="819" y="88"/>
                </a:cubicBezTo>
                <a:cubicBezTo>
                  <a:pt x="812" y="87"/>
                  <a:pt x="807" y="83"/>
                  <a:pt x="805" y="77"/>
                </a:cubicBezTo>
                <a:cubicBezTo>
                  <a:pt x="804" y="74"/>
                  <a:pt x="803" y="71"/>
                  <a:pt x="803" y="68"/>
                </a:cubicBezTo>
                <a:cubicBezTo>
                  <a:pt x="803" y="66"/>
                  <a:pt x="803" y="66"/>
                  <a:pt x="804" y="66"/>
                </a:cubicBezTo>
                <a:cubicBezTo>
                  <a:pt x="818" y="66"/>
                  <a:pt x="832" y="66"/>
                  <a:pt x="845" y="66"/>
                </a:cubicBezTo>
                <a:cubicBezTo>
                  <a:pt x="846" y="66"/>
                  <a:pt x="846" y="66"/>
                  <a:pt x="847" y="66"/>
                </a:cubicBezTo>
                <a:cubicBezTo>
                  <a:pt x="847" y="66"/>
                  <a:pt x="847" y="66"/>
                  <a:pt x="847" y="65"/>
                </a:cubicBezTo>
                <a:cubicBezTo>
                  <a:pt x="847" y="63"/>
                  <a:pt x="847" y="60"/>
                  <a:pt x="847" y="57"/>
                </a:cubicBezTo>
                <a:cubicBezTo>
                  <a:pt x="847" y="53"/>
                  <a:pt x="847" y="50"/>
                  <a:pt x="845" y="47"/>
                </a:cubicBezTo>
                <a:cubicBezTo>
                  <a:pt x="843" y="40"/>
                  <a:pt x="839" y="35"/>
                  <a:pt x="831" y="32"/>
                </a:cubicBezTo>
                <a:cubicBezTo>
                  <a:pt x="825" y="30"/>
                  <a:pt x="818" y="30"/>
                  <a:pt x="811" y="32"/>
                </a:cubicBezTo>
                <a:cubicBezTo>
                  <a:pt x="804" y="35"/>
                  <a:pt x="798" y="41"/>
                  <a:pt x="795" y="49"/>
                </a:cubicBezTo>
                <a:cubicBezTo>
                  <a:pt x="792" y="55"/>
                  <a:pt x="792" y="62"/>
                  <a:pt x="792" y="68"/>
                </a:cubicBezTo>
                <a:cubicBezTo>
                  <a:pt x="793" y="73"/>
                  <a:pt x="793" y="77"/>
                  <a:pt x="795" y="81"/>
                </a:cubicBezTo>
                <a:cubicBezTo>
                  <a:pt x="799" y="89"/>
                  <a:pt x="805" y="94"/>
                  <a:pt x="814" y="96"/>
                </a:cubicBezTo>
                <a:cubicBezTo>
                  <a:pt x="818" y="97"/>
                  <a:pt x="822" y="97"/>
                  <a:pt x="826" y="97"/>
                </a:cubicBezTo>
                <a:cubicBezTo>
                  <a:pt x="831" y="96"/>
                  <a:pt x="836" y="95"/>
                  <a:pt x="841" y="92"/>
                </a:cubicBezTo>
                <a:cubicBezTo>
                  <a:pt x="843" y="91"/>
                  <a:pt x="843" y="91"/>
                  <a:pt x="843" y="88"/>
                </a:cubicBezTo>
                <a:cubicBezTo>
                  <a:pt x="843" y="86"/>
                  <a:pt x="843" y="84"/>
                  <a:pt x="843" y="82"/>
                </a:cubicBezTo>
                <a:cubicBezTo>
                  <a:pt x="842" y="82"/>
                  <a:pt x="842" y="82"/>
                  <a:pt x="842" y="82"/>
                </a:cubicBezTo>
                <a:close/>
                <a:moveTo>
                  <a:pt x="735" y="81"/>
                </a:moveTo>
                <a:cubicBezTo>
                  <a:pt x="735" y="84"/>
                  <a:pt x="735" y="87"/>
                  <a:pt x="735" y="91"/>
                </a:cubicBezTo>
                <a:cubicBezTo>
                  <a:pt x="735" y="92"/>
                  <a:pt x="736" y="92"/>
                  <a:pt x="737" y="93"/>
                </a:cubicBezTo>
                <a:cubicBezTo>
                  <a:pt x="739" y="94"/>
                  <a:pt x="742" y="95"/>
                  <a:pt x="745" y="96"/>
                </a:cubicBezTo>
                <a:cubicBezTo>
                  <a:pt x="753" y="98"/>
                  <a:pt x="761" y="98"/>
                  <a:pt x="768" y="95"/>
                </a:cubicBezTo>
                <a:cubicBezTo>
                  <a:pt x="777" y="92"/>
                  <a:pt x="783" y="87"/>
                  <a:pt x="784" y="77"/>
                </a:cubicBezTo>
                <a:cubicBezTo>
                  <a:pt x="786" y="70"/>
                  <a:pt x="784" y="63"/>
                  <a:pt x="778" y="58"/>
                </a:cubicBezTo>
                <a:cubicBezTo>
                  <a:pt x="776" y="56"/>
                  <a:pt x="774" y="54"/>
                  <a:pt x="771" y="52"/>
                </a:cubicBezTo>
                <a:cubicBezTo>
                  <a:pt x="768" y="50"/>
                  <a:pt x="764" y="48"/>
                  <a:pt x="761" y="46"/>
                </a:cubicBezTo>
                <a:cubicBezTo>
                  <a:pt x="758" y="44"/>
                  <a:pt x="755" y="42"/>
                  <a:pt x="752" y="40"/>
                </a:cubicBezTo>
                <a:cubicBezTo>
                  <a:pt x="748" y="37"/>
                  <a:pt x="746" y="34"/>
                  <a:pt x="746" y="29"/>
                </a:cubicBezTo>
                <a:cubicBezTo>
                  <a:pt x="746" y="24"/>
                  <a:pt x="748" y="21"/>
                  <a:pt x="751" y="18"/>
                </a:cubicBezTo>
                <a:cubicBezTo>
                  <a:pt x="753" y="17"/>
                  <a:pt x="755" y="16"/>
                  <a:pt x="757" y="15"/>
                </a:cubicBezTo>
                <a:cubicBezTo>
                  <a:pt x="765" y="14"/>
                  <a:pt x="773" y="15"/>
                  <a:pt x="780" y="19"/>
                </a:cubicBezTo>
                <a:cubicBezTo>
                  <a:pt x="780" y="19"/>
                  <a:pt x="780" y="20"/>
                  <a:pt x="781" y="20"/>
                </a:cubicBezTo>
                <a:cubicBezTo>
                  <a:pt x="781" y="20"/>
                  <a:pt x="781" y="20"/>
                  <a:pt x="781" y="20"/>
                </a:cubicBezTo>
                <a:cubicBezTo>
                  <a:pt x="781" y="16"/>
                  <a:pt x="781" y="13"/>
                  <a:pt x="781" y="9"/>
                </a:cubicBezTo>
                <a:cubicBezTo>
                  <a:pt x="781" y="8"/>
                  <a:pt x="781" y="8"/>
                  <a:pt x="780" y="8"/>
                </a:cubicBezTo>
                <a:cubicBezTo>
                  <a:pt x="779" y="7"/>
                  <a:pt x="778" y="7"/>
                  <a:pt x="777" y="7"/>
                </a:cubicBezTo>
                <a:cubicBezTo>
                  <a:pt x="772" y="5"/>
                  <a:pt x="766" y="5"/>
                  <a:pt x="760" y="5"/>
                </a:cubicBezTo>
                <a:cubicBezTo>
                  <a:pt x="756" y="6"/>
                  <a:pt x="753" y="6"/>
                  <a:pt x="749" y="8"/>
                </a:cubicBezTo>
                <a:cubicBezTo>
                  <a:pt x="737" y="14"/>
                  <a:pt x="733" y="25"/>
                  <a:pt x="736" y="36"/>
                </a:cubicBezTo>
                <a:cubicBezTo>
                  <a:pt x="738" y="41"/>
                  <a:pt x="741" y="44"/>
                  <a:pt x="744" y="47"/>
                </a:cubicBezTo>
                <a:cubicBezTo>
                  <a:pt x="748" y="50"/>
                  <a:pt x="751" y="52"/>
                  <a:pt x="755" y="54"/>
                </a:cubicBezTo>
                <a:cubicBezTo>
                  <a:pt x="758" y="56"/>
                  <a:pt x="762" y="58"/>
                  <a:pt x="765" y="61"/>
                </a:cubicBezTo>
                <a:cubicBezTo>
                  <a:pt x="767" y="62"/>
                  <a:pt x="769" y="63"/>
                  <a:pt x="770" y="65"/>
                </a:cubicBezTo>
                <a:cubicBezTo>
                  <a:pt x="774" y="69"/>
                  <a:pt x="775" y="74"/>
                  <a:pt x="773" y="79"/>
                </a:cubicBezTo>
                <a:cubicBezTo>
                  <a:pt x="772" y="83"/>
                  <a:pt x="768" y="86"/>
                  <a:pt x="764" y="87"/>
                </a:cubicBezTo>
                <a:cubicBezTo>
                  <a:pt x="764" y="87"/>
                  <a:pt x="763" y="87"/>
                  <a:pt x="763" y="87"/>
                </a:cubicBezTo>
                <a:cubicBezTo>
                  <a:pt x="757" y="88"/>
                  <a:pt x="751" y="87"/>
                  <a:pt x="745" y="85"/>
                </a:cubicBezTo>
                <a:cubicBezTo>
                  <a:pt x="742" y="84"/>
                  <a:pt x="738" y="82"/>
                  <a:pt x="735" y="80"/>
                </a:cubicBezTo>
                <a:cubicBezTo>
                  <a:pt x="735" y="80"/>
                  <a:pt x="735" y="81"/>
                  <a:pt x="735" y="81"/>
                </a:cubicBezTo>
                <a:close/>
                <a:moveTo>
                  <a:pt x="283" y="50"/>
                </a:moveTo>
                <a:cubicBezTo>
                  <a:pt x="280" y="41"/>
                  <a:pt x="274" y="34"/>
                  <a:pt x="264" y="32"/>
                </a:cubicBezTo>
                <a:cubicBezTo>
                  <a:pt x="259" y="30"/>
                  <a:pt x="254" y="30"/>
                  <a:pt x="248" y="31"/>
                </a:cubicBezTo>
                <a:cubicBezTo>
                  <a:pt x="237" y="33"/>
                  <a:pt x="230" y="39"/>
                  <a:pt x="226" y="49"/>
                </a:cubicBezTo>
                <a:cubicBezTo>
                  <a:pt x="222" y="58"/>
                  <a:pt x="222" y="68"/>
                  <a:pt x="225" y="77"/>
                </a:cubicBezTo>
                <a:cubicBezTo>
                  <a:pt x="228" y="86"/>
                  <a:pt x="234" y="92"/>
                  <a:pt x="243" y="95"/>
                </a:cubicBezTo>
                <a:cubicBezTo>
                  <a:pt x="248" y="97"/>
                  <a:pt x="254" y="97"/>
                  <a:pt x="260" y="97"/>
                </a:cubicBezTo>
                <a:cubicBezTo>
                  <a:pt x="270" y="95"/>
                  <a:pt x="277" y="90"/>
                  <a:pt x="282" y="81"/>
                </a:cubicBezTo>
                <a:cubicBezTo>
                  <a:pt x="284" y="76"/>
                  <a:pt x="285" y="70"/>
                  <a:pt x="285" y="65"/>
                </a:cubicBezTo>
                <a:cubicBezTo>
                  <a:pt x="285" y="59"/>
                  <a:pt x="285" y="54"/>
                  <a:pt x="283" y="50"/>
                </a:cubicBezTo>
                <a:close/>
                <a:moveTo>
                  <a:pt x="398" y="50"/>
                </a:moveTo>
                <a:cubicBezTo>
                  <a:pt x="395" y="41"/>
                  <a:pt x="389" y="34"/>
                  <a:pt x="379" y="32"/>
                </a:cubicBezTo>
                <a:cubicBezTo>
                  <a:pt x="374" y="30"/>
                  <a:pt x="368" y="30"/>
                  <a:pt x="363" y="31"/>
                </a:cubicBezTo>
                <a:cubicBezTo>
                  <a:pt x="352" y="33"/>
                  <a:pt x="344" y="39"/>
                  <a:pt x="340" y="49"/>
                </a:cubicBezTo>
                <a:cubicBezTo>
                  <a:pt x="337" y="58"/>
                  <a:pt x="336" y="68"/>
                  <a:pt x="339" y="77"/>
                </a:cubicBezTo>
                <a:cubicBezTo>
                  <a:pt x="342" y="86"/>
                  <a:pt x="349" y="93"/>
                  <a:pt x="358" y="96"/>
                </a:cubicBezTo>
                <a:cubicBezTo>
                  <a:pt x="364" y="97"/>
                  <a:pt x="369" y="97"/>
                  <a:pt x="375" y="97"/>
                </a:cubicBezTo>
                <a:cubicBezTo>
                  <a:pt x="385" y="95"/>
                  <a:pt x="392" y="89"/>
                  <a:pt x="397" y="80"/>
                </a:cubicBezTo>
                <a:cubicBezTo>
                  <a:pt x="399" y="75"/>
                  <a:pt x="400" y="69"/>
                  <a:pt x="400" y="63"/>
                </a:cubicBezTo>
                <a:cubicBezTo>
                  <a:pt x="400" y="59"/>
                  <a:pt x="400" y="54"/>
                  <a:pt x="398" y="50"/>
                </a:cubicBezTo>
                <a:close/>
                <a:moveTo>
                  <a:pt x="661" y="93"/>
                </a:moveTo>
                <a:cubicBezTo>
                  <a:pt x="661" y="94"/>
                  <a:pt x="661" y="94"/>
                  <a:pt x="661" y="95"/>
                </a:cubicBezTo>
                <a:cubicBezTo>
                  <a:pt x="661" y="95"/>
                  <a:pt x="662" y="96"/>
                  <a:pt x="662" y="95"/>
                </a:cubicBezTo>
                <a:cubicBezTo>
                  <a:pt x="663" y="95"/>
                  <a:pt x="663" y="95"/>
                  <a:pt x="663" y="95"/>
                </a:cubicBezTo>
                <a:cubicBezTo>
                  <a:pt x="677" y="95"/>
                  <a:pt x="691" y="95"/>
                  <a:pt x="706" y="95"/>
                </a:cubicBezTo>
                <a:cubicBezTo>
                  <a:pt x="706" y="95"/>
                  <a:pt x="706" y="95"/>
                  <a:pt x="707" y="95"/>
                </a:cubicBezTo>
                <a:cubicBezTo>
                  <a:pt x="707" y="95"/>
                  <a:pt x="707" y="95"/>
                  <a:pt x="707" y="95"/>
                </a:cubicBezTo>
                <a:cubicBezTo>
                  <a:pt x="707" y="92"/>
                  <a:pt x="707" y="89"/>
                  <a:pt x="707" y="87"/>
                </a:cubicBezTo>
                <a:cubicBezTo>
                  <a:pt x="707" y="86"/>
                  <a:pt x="707" y="86"/>
                  <a:pt x="707" y="86"/>
                </a:cubicBezTo>
                <a:cubicBezTo>
                  <a:pt x="706" y="86"/>
                  <a:pt x="706" y="86"/>
                  <a:pt x="705" y="86"/>
                </a:cubicBezTo>
                <a:cubicBezTo>
                  <a:pt x="695" y="86"/>
                  <a:pt x="684" y="86"/>
                  <a:pt x="674" y="86"/>
                </a:cubicBezTo>
                <a:cubicBezTo>
                  <a:pt x="672" y="86"/>
                  <a:pt x="672" y="86"/>
                  <a:pt x="672" y="84"/>
                </a:cubicBezTo>
                <a:cubicBezTo>
                  <a:pt x="672" y="59"/>
                  <a:pt x="672" y="34"/>
                  <a:pt x="672" y="9"/>
                </a:cubicBezTo>
                <a:cubicBezTo>
                  <a:pt x="672" y="9"/>
                  <a:pt x="672" y="8"/>
                  <a:pt x="672" y="8"/>
                </a:cubicBezTo>
                <a:cubicBezTo>
                  <a:pt x="672" y="7"/>
                  <a:pt x="671" y="7"/>
                  <a:pt x="671" y="7"/>
                </a:cubicBezTo>
                <a:cubicBezTo>
                  <a:pt x="668" y="7"/>
                  <a:pt x="665" y="7"/>
                  <a:pt x="663" y="7"/>
                </a:cubicBezTo>
                <a:cubicBezTo>
                  <a:pt x="661" y="7"/>
                  <a:pt x="661" y="6"/>
                  <a:pt x="661" y="8"/>
                </a:cubicBezTo>
                <a:cubicBezTo>
                  <a:pt x="661" y="8"/>
                  <a:pt x="661" y="9"/>
                  <a:pt x="661" y="9"/>
                </a:cubicBezTo>
                <a:cubicBezTo>
                  <a:pt x="661" y="23"/>
                  <a:pt x="661" y="37"/>
                  <a:pt x="661" y="51"/>
                </a:cubicBezTo>
                <a:cubicBezTo>
                  <a:pt x="661" y="65"/>
                  <a:pt x="661" y="79"/>
                  <a:pt x="661" y="93"/>
                </a:cubicBezTo>
                <a:close/>
                <a:moveTo>
                  <a:pt x="923" y="83"/>
                </a:moveTo>
                <a:cubicBezTo>
                  <a:pt x="920" y="73"/>
                  <a:pt x="916" y="64"/>
                  <a:pt x="913" y="54"/>
                </a:cubicBezTo>
                <a:cubicBezTo>
                  <a:pt x="911" y="47"/>
                  <a:pt x="908" y="41"/>
                  <a:pt x="906" y="34"/>
                </a:cubicBezTo>
                <a:cubicBezTo>
                  <a:pt x="905" y="32"/>
                  <a:pt x="905" y="32"/>
                  <a:pt x="904" y="32"/>
                </a:cubicBezTo>
                <a:cubicBezTo>
                  <a:pt x="901" y="32"/>
                  <a:pt x="899" y="32"/>
                  <a:pt x="897" y="32"/>
                </a:cubicBezTo>
                <a:cubicBezTo>
                  <a:pt x="896" y="32"/>
                  <a:pt x="895" y="32"/>
                  <a:pt x="894" y="32"/>
                </a:cubicBezTo>
                <a:cubicBezTo>
                  <a:pt x="894" y="33"/>
                  <a:pt x="894" y="33"/>
                  <a:pt x="895" y="33"/>
                </a:cubicBezTo>
                <a:cubicBezTo>
                  <a:pt x="899" y="45"/>
                  <a:pt x="903" y="56"/>
                  <a:pt x="907" y="67"/>
                </a:cubicBezTo>
                <a:cubicBezTo>
                  <a:pt x="911" y="76"/>
                  <a:pt x="914" y="85"/>
                  <a:pt x="917" y="94"/>
                </a:cubicBezTo>
                <a:cubicBezTo>
                  <a:pt x="918" y="96"/>
                  <a:pt x="918" y="95"/>
                  <a:pt x="919" y="95"/>
                </a:cubicBezTo>
                <a:cubicBezTo>
                  <a:pt x="922" y="95"/>
                  <a:pt x="924" y="95"/>
                  <a:pt x="927" y="95"/>
                </a:cubicBezTo>
                <a:cubicBezTo>
                  <a:pt x="928" y="95"/>
                  <a:pt x="928" y="96"/>
                  <a:pt x="929" y="94"/>
                </a:cubicBezTo>
                <a:cubicBezTo>
                  <a:pt x="937" y="74"/>
                  <a:pt x="945" y="54"/>
                  <a:pt x="953" y="34"/>
                </a:cubicBezTo>
                <a:cubicBezTo>
                  <a:pt x="953" y="33"/>
                  <a:pt x="953" y="33"/>
                  <a:pt x="953" y="32"/>
                </a:cubicBezTo>
                <a:cubicBezTo>
                  <a:pt x="953" y="32"/>
                  <a:pt x="952" y="32"/>
                  <a:pt x="952" y="32"/>
                </a:cubicBezTo>
                <a:cubicBezTo>
                  <a:pt x="949" y="32"/>
                  <a:pt x="947" y="32"/>
                  <a:pt x="944" y="32"/>
                </a:cubicBezTo>
                <a:cubicBezTo>
                  <a:pt x="943" y="32"/>
                  <a:pt x="943" y="32"/>
                  <a:pt x="942" y="34"/>
                </a:cubicBezTo>
                <a:cubicBezTo>
                  <a:pt x="936" y="50"/>
                  <a:pt x="930" y="66"/>
                  <a:pt x="924" y="82"/>
                </a:cubicBezTo>
                <a:cubicBezTo>
                  <a:pt x="924" y="83"/>
                  <a:pt x="924" y="83"/>
                  <a:pt x="923" y="84"/>
                </a:cubicBezTo>
                <a:cubicBezTo>
                  <a:pt x="923" y="83"/>
                  <a:pt x="923" y="83"/>
                  <a:pt x="923" y="83"/>
                </a:cubicBezTo>
                <a:close/>
                <a:moveTo>
                  <a:pt x="293" y="92"/>
                </a:moveTo>
                <a:cubicBezTo>
                  <a:pt x="293" y="93"/>
                  <a:pt x="293" y="93"/>
                  <a:pt x="294" y="94"/>
                </a:cubicBezTo>
                <a:cubicBezTo>
                  <a:pt x="299" y="96"/>
                  <a:pt x="304" y="97"/>
                  <a:pt x="310" y="97"/>
                </a:cubicBezTo>
                <a:cubicBezTo>
                  <a:pt x="314" y="97"/>
                  <a:pt x="318" y="96"/>
                  <a:pt x="321" y="94"/>
                </a:cubicBezTo>
                <a:cubicBezTo>
                  <a:pt x="329" y="91"/>
                  <a:pt x="333" y="83"/>
                  <a:pt x="331" y="74"/>
                </a:cubicBezTo>
                <a:cubicBezTo>
                  <a:pt x="330" y="71"/>
                  <a:pt x="328" y="68"/>
                  <a:pt x="325" y="66"/>
                </a:cubicBezTo>
                <a:cubicBezTo>
                  <a:pt x="322" y="63"/>
                  <a:pt x="319" y="61"/>
                  <a:pt x="316" y="60"/>
                </a:cubicBezTo>
                <a:cubicBezTo>
                  <a:pt x="314" y="59"/>
                  <a:pt x="311" y="58"/>
                  <a:pt x="309" y="57"/>
                </a:cubicBezTo>
                <a:cubicBezTo>
                  <a:pt x="308" y="56"/>
                  <a:pt x="307" y="56"/>
                  <a:pt x="306" y="55"/>
                </a:cubicBezTo>
                <a:cubicBezTo>
                  <a:pt x="302" y="52"/>
                  <a:pt x="302" y="46"/>
                  <a:pt x="305" y="42"/>
                </a:cubicBezTo>
                <a:cubicBezTo>
                  <a:pt x="307" y="40"/>
                  <a:pt x="310" y="40"/>
                  <a:pt x="312" y="39"/>
                </a:cubicBezTo>
                <a:cubicBezTo>
                  <a:pt x="318" y="39"/>
                  <a:pt x="323" y="40"/>
                  <a:pt x="328" y="43"/>
                </a:cubicBezTo>
                <a:cubicBezTo>
                  <a:pt x="328" y="43"/>
                  <a:pt x="328" y="44"/>
                  <a:pt x="329" y="43"/>
                </a:cubicBezTo>
                <a:cubicBezTo>
                  <a:pt x="329" y="40"/>
                  <a:pt x="329" y="37"/>
                  <a:pt x="329" y="34"/>
                </a:cubicBezTo>
                <a:cubicBezTo>
                  <a:pt x="329" y="34"/>
                  <a:pt x="328" y="33"/>
                  <a:pt x="328" y="33"/>
                </a:cubicBezTo>
                <a:cubicBezTo>
                  <a:pt x="320" y="30"/>
                  <a:pt x="313" y="29"/>
                  <a:pt x="306" y="32"/>
                </a:cubicBezTo>
                <a:cubicBezTo>
                  <a:pt x="298" y="35"/>
                  <a:pt x="294" y="39"/>
                  <a:pt x="293" y="47"/>
                </a:cubicBezTo>
                <a:cubicBezTo>
                  <a:pt x="292" y="54"/>
                  <a:pt x="294" y="59"/>
                  <a:pt x="300" y="63"/>
                </a:cubicBezTo>
                <a:cubicBezTo>
                  <a:pt x="302" y="65"/>
                  <a:pt x="305" y="66"/>
                  <a:pt x="307" y="67"/>
                </a:cubicBezTo>
                <a:cubicBezTo>
                  <a:pt x="310" y="68"/>
                  <a:pt x="313" y="70"/>
                  <a:pt x="315" y="71"/>
                </a:cubicBezTo>
                <a:cubicBezTo>
                  <a:pt x="316" y="72"/>
                  <a:pt x="318" y="73"/>
                  <a:pt x="319" y="73"/>
                </a:cubicBezTo>
                <a:cubicBezTo>
                  <a:pt x="322" y="77"/>
                  <a:pt x="322" y="85"/>
                  <a:pt x="317" y="87"/>
                </a:cubicBezTo>
                <a:cubicBezTo>
                  <a:pt x="315" y="88"/>
                  <a:pt x="313" y="88"/>
                  <a:pt x="311" y="88"/>
                </a:cubicBezTo>
                <a:cubicBezTo>
                  <a:pt x="305" y="89"/>
                  <a:pt x="299" y="87"/>
                  <a:pt x="294" y="83"/>
                </a:cubicBezTo>
                <a:cubicBezTo>
                  <a:pt x="294" y="83"/>
                  <a:pt x="293" y="83"/>
                  <a:pt x="293" y="83"/>
                </a:cubicBezTo>
                <a:cubicBezTo>
                  <a:pt x="293" y="86"/>
                  <a:pt x="293" y="89"/>
                  <a:pt x="293" y="92"/>
                </a:cubicBezTo>
                <a:close/>
                <a:moveTo>
                  <a:pt x="177" y="84"/>
                </a:moveTo>
                <a:cubicBezTo>
                  <a:pt x="172" y="87"/>
                  <a:pt x="166" y="89"/>
                  <a:pt x="161" y="88"/>
                </a:cubicBezTo>
                <a:cubicBezTo>
                  <a:pt x="153" y="88"/>
                  <a:pt x="147" y="84"/>
                  <a:pt x="144" y="77"/>
                </a:cubicBezTo>
                <a:cubicBezTo>
                  <a:pt x="140" y="68"/>
                  <a:pt x="140" y="59"/>
                  <a:pt x="144" y="50"/>
                </a:cubicBezTo>
                <a:cubicBezTo>
                  <a:pt x="148" y="44"/>
                  <a:pt x="153" y="40"/>
                  <a:pt x="160" y="39"/>
                </a:cubicBezTo>
                <a:cubicBezTo>
                  <a:pt x="166" y="39"/>
                  <a:pt x="171" y="40"/>
                  <a:pt x="176" y="43"/>
                </a:cubicBezTo>
                <a:cubicBezTo>
                  <a:pt x="177" y="43"/>
                  <a:pt x="177" y="44"/>
                  <a:pt x="178" y="44"/>
                </a:cubicBezTo>
                <a:cubicBezTo>
                  <a:pt x="178" y="43"/>
                  <a:pt x="178" y="43"/>
                  <a:pt x="178" y="43"/>
                </a:cubicBezTo>
                <a:cubicBezTo>
                  <a:pt x="178" y="40"/>
                  <a:pt x="178" y="38"/>
                  <a:pt x="178" y="36"/>
                </a:cubicBezTo>
                <a:cubicBezTo>
                  <a:pt x="178" y="34"/>
                  <a:pt x="178" y="34"/>
                  <a:pt x="176" y="33"/>
                </a:cubicBezTo>
                <a:cubicBezTo>
                  <a:pt x="170" y="30"/>
                  <a:pt x="163" y="30"/>
                  <a:pt x="157" y="31"/>
                </a:cubicBezTo>
                <a:cubicBezTo>
                  <a:pt x="146" y="33"/>
                  <a:pt x="138" y="39"/>
                  <a:pt x="134" y="48"/>
                </a:cubicBezTo>
                <a:cubicBezTo>
                  <a:pt x="130" y="58"/>
                  <a:pt x="129" y="67"/>
                  <a:pt x="132" y="77"/>
                </a:cubicBezTo>
                <a:cubicBezTo>
                  <a:pt x="135" y="86"/>
                  <a:pt x="141" y="92"/>
                  <a:pt x="150" y="95"/>
                </a:cubicBezTo>
                <a:cubicBezTo>
                  <a:pt x="156" y="97"/>
                  <a:pt x="162" y="97"/>
                  <a:pt x="168" y="96"/>
                </a:cubicBezTo>
                <a:cubicBezTo>
                  <a:pt x="171" y="96"/>
                  <a:pt x="174" y="95"/>
                  <a:pt x="177" y="93"/>
                </a:cubicBezTo>
                <a:cubicBezTo>
                  <a:pt x="178" y="93"/>
                  <a:pt x="178" y="93"/>
                  <a:pt x="178" y="92"/>
                </a:cubicBezTo>
                <a:cubicBezTo>
                  <a:pt x="178" y="89"/>
                  <a:pt x="178" y="86"/>
                  <a:pt x="178" y="83"/>
                </a:cubicBezTo>
                <a:cubicBezTo>
                  <a:pt x="177" y="83"/>
                  <a:pt x="177" y="84"/>
                  <a:pt x="177" y="84"/>
                </a:cubicBezTo>
                <a:close/>
                <a:moveTo>
                  <a:pt x="200" y="44"/>
                </a:moveTo>
                <a:cubicBezTo>
                  <a:pt x="200" y="44"/>
                  <a:pt x="200" y="43"/>
                  <a:pt x="200" y="43"/>
                </a:cubicBezTo>
                <a:cubicBezTo>
                  <a:pt x="200" y="40"/>
                  <a:pt x="199" y="36"/>
                  <a:pt x="200" y="33"/>
                </a:cubicBezTo>
                <a:cubicBezTo>
                  <a:pt x="200" y="32"/>
                  <a:pt x="199" y="32"/>
                  <a:pt x="198" y="32"/>
                </a:cubicBezTo>
                <a:cubicBezTo>
                  <a:pt x="196" y="32"/>
                  <a:pt x="194" y="32"/>
                  <a:pt x="191" y="32"/>
                </a:cubicBezTo>
                <a:cubicBezTo>
                  <a:pt x="189" y="32"/>
                  <a:pt x="189" y="32"/>
                  <a:pt x="189" y="34"/>
                </a:cubicBezTo>
                <a:cubicBezTo>
                  <a:pt x="189" y="54"/>
                  <a:pt x="189" y="74"/>
                  <a:pt x="189" y="93"/>
                </a:cubicBezTo>
                <a:cubicBezTo>
                  <a:pt x="189" y="94"/>
                  <a:pt x="189" y="94"/>
                  <a:pt x="189" y="94"/>
                </a:cubicBezTo>
                <a:cubicBezTo>
                  <a:pt x="189" y="95"/>
                  <a:pt x="190" y="96"/>
                  <a:pt x="190" y="95"/>
                </a:cubicBezTo>
                <a:cubicBezTo>
                  <a:pt x="193" y="95"/>
                  <a:pt x="196" y="95"/>
                  <a:pt x="198" y="95"/>
                </a:cubicBezTo>
                <a:cubicBezTo>
                  <a:pt x="199" y="95"/>
                  <a:pt x="200" y="95"/>
                  <a:pt x="200" y="94"/>
                </a:cubicBezTo>
                <a:cubicBezTo>
                  <a:pt x="200" y="94"/>
                  <a:pt x="200" y="94"/>
                  <a:pt x="200" y="93"/>
                </a:cubicBezTo>
                <a:cubicBezTo>
                  <a:pt x="200" y="83"/>
                  <a:pt x="200" y="73"/>
                  <a:pt x="200" y="63"/>
                </a:cubicBezTo>
                <a:cubicBezTo>
                  <a:pt x="200" y="61"/>
                  <a:pt x="200" y="59"/>
                  <a:pt x="200" y="56"/>
                </a:cubicBezTo>
                <a:cubicBezTo>
                  <a:pt x="201" y="52"/>
                  <a:pt x="202" y="48"/>
                  <a:pt x="205" y="45"/>
                </a:cubicBezTo>
                <a:cubicBezTo>
                  <a:pt x="208" y="42"/>
                  <a:pt x="211" y="40"/>
                  <a:pt x="215" y="40"/>
                </a:cubicBezTo>
                <a:cubicBezTo>
                  <a:pt x="217" y="40"/>
                  <a:pt x="220" y="41"/>
                  <a:pt x="222" y="42"/>
                </a:cubicBezTo>
                <a:cubicBezTo>
                  <a:pt x="222" y="39"/>
                  <a:pt x="222" y="36"/>
                  <a:pt x="222" y="32"/>
                </a:cubicBezTo>
                <a:cubicBezTo>
                  <a:pt x="222" y="32"/>
                  <a:pt x="222" y="32"/>
                  <a:pt x="221" y="31"/>
                </a:cubicBezTo>
                <a:cubicBezTo>
                  <a:pt x="220" y="31"/>
                  <a:pt x="219" y="31"/>
                  <a:pt x="217" y="31"/>
                </a:cubicBezTo>
                <a:cubicBezTo>
                  <a:pt x="213" y="31"/>
                  <a:pt x="210" y="32"/>
                  <a:pt x="206" y="35"/>
                </a:cubicBezTo>
                <a:cubicBezTo>
                  <a:pt x="204" y="37"/>
                  <a:pt x="202" y="39"/>
                  <a:pt x="201" y="42"/>
                </a:cubicBezTo>
                <a:cubicBezTo>
                  <a:pt x="201" y="43"/>
                  <a:pt x="200" y="44"/>
                  <a:pt x="200" y="44"/>
                </a:cubicBezTo>
                <a:cubicBezTo>
                  <a:pt x="200" y="44"/>
                  <a:pt x="200" y="44"/>
                  <a:pt x="200" y="44"/>
                </a:cubicBezTo>
                <a:close/>
                <a:moveTo>
                  <a:pt x="1032" y="44"/>
                </a:moveTo>
                <a:cubicBezTo>
                  <a:pt x="1032" y="44"/>
                  <a:pt x="1032" y="44"/>
                  <a:pt x="1032" y="43"/>
                </a:cubicBezTo>
                <a:cubicBezTo>
                  <a:pt x="1032" y="40"/>
                  <a:pt x="1032" y="37"/>
                  <a:pt x="1032" y="33"/>
                </a:cubicBezTo>
                <a:cubicBezTo>
                  <a:pt x="1032" y="32"/>
                  <a:pt x="1031" y="32"/>
                  <a:pt x="1030" y="32"/>
                </a:cubicBezTo>
                <a:cubicBezTo>
                  <a:pt x="1028" y="32"/>
                  <a:pt x="1026" y="32"/>
                  <a:pt x="1023" y="32"/>
                </a:cubicBezTo>
                <a:cubicBezTo>
                  <a:pt x="1021" y="32"/>
                  <a:pt x="1021" y="32"/>
                  <a:pt x="1021" y="34"/>
                </a:cubicBezTo>
                <a:cubicBezTo>
                  <a:pt x="1021" y="54"/>
                  <a:pt x="1021" y="74"/>
                  <a:pt x="1021" y="94"/>
                </a:cubicBezTo>
                <a:cubicBezTo>
                  <a:pt x="1021" y="94"/>
                  <a:pt x="1021" y="94"/>
                  <a:pt x="1021" y="94"/>
                </a:cubicBezTo>
                <a:cubicBezTo>
                  <a:pt x="1021" y="95"/>
                  <a:pt x="1021" y="95"/>
                  <a:pt x="1023" y="95"/>
                </a:cubicBezTo>
                <a:cubicBezTo>
                  <a:pt x="1025" y="95"/>
                  <a:pt x="1027" y="95"/>
                  <a:pt x="1030" y="95"/>
                </a:cubicBezTo>
                <a:cubicBezTo>
                  <a:pt x="1032" y="95"/>
                  <a:pt x="1032" y="96"/>
                  <a:pt x="1032" y="94"/>
                </a:cubicBezTo>
                <a:cubicBezTo>
                  <a:pt x="1032" y="84"/>
                  <a:pt x="1032" y="74"/>
                  <a:pt x="1032" y="63"/>
                </a:cubicBezTo>
                <a:cubicBezTo>
                  <a:pt x="1032" y="61"/>
                  <a:pt x="1032" y="59"/>
                  <a:pt x="1032" y="57"/>
                </a:cubicBezTo>
                <a:cubicBezTo>
                  <a:pt x="1033" y="52"/>
                  <a:pt x="1034" y="48"/>
                  <a:pt x="1038" y="44"/>
                </a:cubicBezTo>
                <a:cubicBezTo>
                  <a:pt x="1040" y="42"/>
                  <a:pt x="1043" y="40"/>
                  <a:pt x="1047" y="40"/>
                </a:cubicBezTo>
                <a:cubicBezTo>
                  <a:pt x="1049" y="40"/>
                  <a:pt x="1052" y="41"/>
                  <a:pt x="1054" y="42"/>
                </a:cubicBezTo>
                <a:cubicBezTo>
                  <a:pt x="1054" y="39"/>
                  <a:pt x="1054" y="36"/>
                  <a:pt x="1054" y="33"/>
                </a:cubicBezTo>
                <a:cubicBezTo>
                  <a:pt x="1054" y="32"/>
                  <a:pt x="1054" y="32"/>
                  <a:pt x="1053" y="31"/>
                </a:cubicBezTo>
                <a:cubicBezTo>
                  <a:pt x="1052" y="31"/>
                  <a:pt x="1050" y="31"/>
                  <a:pt x="1049" y="31"/>
                </a:cubicBezTo>
                <a:cubicBezTo>
                  <a:pt x="1045" y="31"/>
                  <a:pt x="1042" y="32"/>
                  <a:pt x="1039" y="34"/>
                </a:cubicBezTo>
                <a:cubicBezTo>
                  <a:pt x="1036" y="37"/>
                  <a:pt x="1034" y="39"/>
                  <a:pt x="1033" y="43"/>
                </a:cubicBezTo>
                <a:cubicBezTo>
                  <a:pt x="1032" y="43"/>
                  <a:pt x="1032" y="44"/>
                  <a:pt x="1032" y="45"/>
                </a:cubicBezTo>
                <a:cubicBezTo>
                  <a:pt x="1032" y="44"/>
                  <a:pt x="1032" y="44"/>
                  <a:pt x="1032" y="44"/>
                </a:cubicBezTo>
                <a:close/>
                <a:moveTo>
                  <a:pt x="868" y="43"/>
                </a:moveTo>
                <a:cubicBezTo>
                  <a:pt x="868" y="40"/>
                  <a:pt x="868" y="37"/>
                  <a:pt x="868" y="33"/>
                </a:cubicBezTo>
                <a:cubicBezTo>
                  <a:pt x="868" y="32"/>
                  <a:pt x="868" y="32"/>
                  <a:pt x="867" y="32"/>
                </a:cubicBezTo>
                <a:cubicBezTo>
                  <a:pt x="865" y="32"/>
                  <a:pt x="862" y="32"/>
                  <a:pt x="860" y="32"/>
                </a:cubicBezTo>
                <a:cubicBezTo>
                  <a:pt x="858" y="32"/>
                  <a:pt x="858" y="32"/>
                  <a:pt x="858" y="34"/>
                </a:cubicBezTo>
                <a:cubicBezTo>
                  <a:pt x="858" y="54"/>
                  <a:pt x="858" y="74"/>
                  <a:pt x="858" y="94"/>
                </a:cubicBezTo>
                <a:cubicBezTo>
                  <a:pt x="858" y="94"/>
                  <a:pt x="858" y="94"/>
                  <a:pt x="858" y="95"/>
                </a:cubicBezTo>
                <a:cubicBezTo>
                  <a:pt x="858" y="95"/>
                  <a:pt x="858" y="95"/>
                  <a:pt x="859" y="95"/>
                </a:cubicBezTo>
                <a:cubicBezTo>
                  <a:pt x="862" y="95"/>
                  <a:pt x="865" y="95"/>
                  <a:pt x="868" y="95"/>
                </a:cubicBezTo>
                <a:cubicBezTo>
                  <a:pt x="868" y="95"/>
                  <a:pt x="868" y="95"/>
                  <a:pt x="868" y="95"/>
                </a:cubicBezTo>
                <a:cubicBezTo>
                  <a:pt x="868" y="94"/>
                  <a:pt x="868" y="94"/>
                  <a:pt x="868" y="94"/>
                </a:cubicBezTo>
                <a:cubicBezTo>
                  <a:pt x="868" y="84"/>
                  <a:pt x="868" y="74"/>
                  <a:pt x="868" y="65"/>
                </a:cubicBezTo>
                <a:cubicBezTo>
                  <a:pt x="868" y="62"/>
                  <a:pt x="868" y="60"/>
                  <a:pt x="869" y="58"/>
                </a:cubicBezTo>
                <a:cubicBezTo>
                  <a:pt x="869" y="53"/>
                  <a:pt x="871" y="49"/>
                  <a:pt x="874" y="45"/>
                </a:cubicBezTo>
                <a:cubicBezTo>
                  <a:pt x="878" y="39"/>
                  <a:pt x="886" y="40"/>
                  <a:pt x="890" y="42"/>
                </a:cubicBezTo>
                <a:cubicBezTo>
                  <a:pt x="891" y="42"/>
                  <a:pt x="891" y="42"/>
                  <a:pt x="891" y="42"/>
                </a:cubicBezTo>
                <a:cubicBezTo>
                  <a:pt x="891" y="39"/>
                  <a:pt x="891" y="36"/>
                  <a:pt x="891" y="33"/>
                </a:cubicBezTo>
                <a:cubicBezTo>
                  <a:pt x="891" y="32"/>
                  <a:pt x="891" y="32"/>
                  <a:pt x="890" y="31"/>
                </a:cubicBezTo>
                <a:cubicBezTo>
                  <a:pt x="889" y="31"/>
                  <a:pt x="888" y="31"/>
                  <a:pt x="886" y="31"/>
                </a:cubicBezTo>
                <a:cubicBezTo>
                  <a:pt x="882" y="31"/>
                  <a:pt x="878" y="32"/>
                  <a:pt x="874" y="35"/>
                </a:cubicBezTo>
                <a:cubicBezTo>
                  <a:pt x="872" y="38"/>
                  <a:pt x="871" y="40"/>
                  <a:pt x="869" y="43"/>
                </a:cubicBezTo>
                <a:cubicBezTo>
                  <a:pt x="869" y="44"/>
                  <a:pt x="869" y="44"/>
                  <a:pt x="868" y="45"/>
                </a:cubicBezTo>
                <a:cubicBezTo>
                  <a:pt x="868" y="44"/>
                  <a:pt x="868" y="44"/>
                  <a:pt x="868" y="43"/>
                </a:cubicBezTo>
                <a:close/>
                <a:moveTo>
                  <a:pt x="119" y="58"/>
                </a:moveTo>
                <a:cubicBezTo>
                  <a:pt x="119" y="50"/>
                  <a:pt x="119" y="42"/>
                  <a:pt x="119" y="34"/>
                </a:cubicBezTo>
                <a:cubicBezTo>
                  <a:pt x="119" y="32"/>
                  <a:pt x="119" y="32"/>
                  <a:pt x="117" y="32"/>
                </a:cubicBezTo>
                <a:cubicBezTo>
                  <a:pt x="115" y="32"/>
                  <a:pt x="113" y="32"/>
                  <a:pt x="110" y="32"/>
                </a:cubicBezTo>
                <a:cubicBezTo>
                  <a:pt x="108" y="32"/>
                  <a:pt x="109" y="32"/>
                  <a:pt x="109" y="34"/>
                </a:cubicBezTo>
                <a:cubicBezTo>
                  <a:pt x="109" y="54"/>
                  <a:pt x="109" y="74"/>
                  <a:pt x="109" y="94"/>
                </a:cubicBezTo>
                <a:cubicBezTo>
                  <a:pt x="109" y="94"/>
                  <a:pt x="109" y="94"/>
                  <a:pt x="109" y="95"/>
                </a:cubicBezTo>
                <a:cubicBezTo>
                  <a:pt x="109" y="95"/>
                  <a:pt x="109" y="95"/>
                  <a:pt x="109" y="95"/>
                </a:cubicBezTo>
                <a:cubicBezTo>
                  <a:pt x="112" y="95"/>
                  <a:pt x="115" y="95"/>
                  <a:pt x="118" y="95"/>
                </a:cubicBezTo>
                <a:cubicBezTo>
                  <a:pt x="119" y="95"/>
                  <a:pt x="119" y="95"/>
                  <a:pt x="119" y="95"/>
                </a:cubicBezTo>
                <a:cubicBezTo>
                  <a:pt x="119" y="94"/>
                  <a:pt x="119" y="94"/>
                  <a:pt x="119" y="94"/>
                </a:cubicBezTo>
                <a:cubicBezTo>
                  <a:pt x="119" y="84"/>
                  <a:pt x="119" y="74"/>
                  <a:pt x="119" y="64"/>
                </a:cubicBezTo>
                <a:cubicBezTo>
                  <a:pt x="119" y="62"/>
                  <a:pt x="119" y="60"/>
                  <a:pt x="119" y="58"/>
                </a:cubicBezTo>
                <a:close/>
                <a:moveTo>
                  <a:pt x="114" y="3"/>
                </a:moveTo>
                <a:cubicBezTo>
                  <a:pt x="110" y="3"/>
                  <a:pt x="107" y="6"/>
                  <a:pt x="107" y="9"/>
                </a:cubicBezTo>
                <a:cubicBezTo>
                  <a:pt x="107" y="13"/>
                  <a:pt x="110" y="16"/>
                  <a:pt x="114" y="16"/>
                </a:cubicBezTo>
                <a:cubicBezTo>
                  <a:pt x="118" y="16"/>
                  <a:pt x="121" y="13"/>
                  <a:pt x="121" y="9"/>
                </a:cubicBezTo>
                <a:cubicBezTo>
                  <a:pt x="121" y="6"/>
                  <a:pt x="118" y="3"/>
                  <a:pt x="114" y="3"/>
                </a:cubicBezTo>
                <a:close/>
                <a:moveTo>
                  <a:pt x="480" y="36"/>
                </a:moveTo>
                <a:cubicBezTo>
                  <a:pt x="479" y="36"/>
                  <a:pt x="479" y="36"/>
                  <a:pt x="478" y="35"/>
                </a:cubicBezTo>
                <a:cubicBezTo>
                  <a:pt x="478" y="35"/>
                  <a:pt x="478" y="34"/>
                  <a:pt x="478" y="34"/>
                </a:cubicBezTo>
                <a:cubicBezTo>
                  <a:pt x="477" y="34"/>
                  <a:pt x="477" y="33"/>
                  <a:pt x="477" y="33"/>
                </a:cubicBezTo>
                <a:cubicBezTo>
                  <a:pt x="476" y="34"/>
                  <a:pt x="477" y="35"/>
                  <a:pt x="477" y="36"/>
                </a:cubicBezTo>
                <a:cubicBezTo>
                  <a:pt x="478" y="36"/>
                  <a:pt x="479" y="37"/>
                  <a:pt x="480" y="36"/>
                </a:cubicBezTo>
                <a:cubicBezTo>
                  <a:pt x="480" y="36"/>
                  <a:pt x="480" y="36"/>
                  <a:pt x="480" y="36"/>
                </a:cubicBezTo>
                <a:close/>
                <a:moveTo>
                  <a:pt x="480" y="33"/>
                </a:move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81" y="34"/>
                  <a:pt x="480" y="35"/>
                  <a:pt x="481" y="35"/>
                </a:cubicBezTo>
                <a:cubicBezTo>
                  <a:pt x="481" y="36"/>
                  <a:pt x="481" y="35"/>
                  <a:pt x="481" y="35"/>
                </a:cubicBezTo>
                <a:cubicBezTo>
                  <a:pt x="482" y="34"/>
                  <a:pt x="482" y="34"/>
                  <a:pt x="481" y="33"/>
                </a:cubicBezTo>
                <a:cubicBezTo>
                  <a:pt x="481" y="33"/>
                  <a:pt x="480" y="33"/>
                  <a:pt x="480" y="33"/>
                </a:cubicBezTo>
                <a:close/>
                <a:moveTo>
                  <a:pt x="1059" y="36"/>
                </a:moveTo>
                <a:cubicBezTo>
                  <a:pt x="1059" y="36"/>
                  <a:pt x="1058" y="36"/>
                  <a:pt x="1058" y="35"/>
                </a:cubicBezTo>
                <a:cubicBezTo>
                  <a:pt x="1058" y="35"/>
                  <a:pt x="1058" y="35"/>
                  <a:pt x="1057" y="35"/>
                </a:cubicBezTo>
                <a:cubicBezTo>
                  <a:pt x="1057" y="35"/>
                  <a:pt x="1057" y="35"/>
                  <a:pt x="1057" y="35"/>
                </a:cubicBezTo>
                <a:cubicBezTo>
                  <a:pt x="1057" y="36"/>
                  <a:pt x="1057" y="36"/>
                  <a:pt x="1058" y="36"/>
                </a:cubicBezTo>
                <a:cubicBezTo>
                  <a:pt x="1059" y="37"/>
                  <a:pt x="1059" y="36"/>
                  <a:pt x="1059" y="36"/>
                </a:cubicBezTo>
                <a:close/>
                <a:moveTo>
                  <a:pt x="478" y="33"/>
                </a:moveTo>
                <a:cubicBezTo>
                  <a:pt x="478" y="33"/>
                  <a:pt x="478" y="33"/>
                  <a:pt x="478" y="33"/>
                </a:cubicBezTo>
                <a:cubicBezTo>
                  <a:pt x="479" y="33"/>
                  <a:pt x="479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2"/>
                  <a:pt x="480" y="32"/>
                </a:cubicBezTo>
                <a:cubicBezTo>
                  <a:pt x="480" y="32"/>
                  <a:pt x="479" y="32"/>
                  <a:pt x="478" y="32"/>
                </a:cubicBezTo>
                <a:cubicBezTo>
                  <a:pt x="478" y="32"/>
                  <a:pt x="478" y="32"/>
                  <a:pt x="478" y="33"/>
                </a:cubicBezTo>
                <a:close/>
                <a:moveTo>
                  <a:pt x="1057" y="34"/>
                </a:moveTo>
                <a:cubicBezTo>
                  <a:pt x="1058" y="34"/>
                  <a:pt x="1058" y="33"/>
                  <a:pt x="1058" y="33"/>
                </a:cubicBezTo>
                <a:cubicBezTo>
                  <a:pt x="1058" y="33"/>
                  <a:pt x="1058" y="33"/>
                  <a:pt x="1058" y="33"/>
                </a:cubicBezTo>
                <a:cubicBezTo>
                  <a:pt x="1058" y="32"/>
                  <a:pt x="1058" y="32"/>
                  <a:pt x="1058" y="32"/>
                </a:cubicBezTo>
                <a:cubicBezTo>
                  <a:pt x="1057" y="32"/>
                  <a:pt x="1057" y="33"/>
                  <a:pt x="1057" y="34"/>
                </a:cubicBezTo>
                <a:cubicBezTo>
                  <a:pt x="1057" y="34"/>
                  <a:pt x="1057" y="34"/>
                  <a:pt x="1057" y="34"/>
                </a:cubicBezTo>
                <a:close/>
                <a:moveTo>
                  <a:pt x="1060" y="33"/>
                </a:moveTo>
                <a:cubicBezTo>
                  <a:pt x="1060" y="33"/>
                  <a:pt x="1060" y="33"/>
                  <a:pt x="1060" y="33"/>
                </a:cubicBezTo>
                <a:cubicBezTo>
                  <a:pt x="1060" y="33"/>
                  <a:pt x="1060" y="33"/>
                  <a:pt x="1061" y="34"/>
                </a:cubicBezTo>
                <a:cubicBezTo>
                  <a:pt x="1061" y="34"/>
                  <a:pt x="1061" y="34"/>
                  <a:pt x="1061" y="33"/>
                </a:cubicBezTo>
                <a:cubicBezTo>
                  <a:pt x="1061" y="33"/>
                  <a:pt x="1061" y="32"/>
                  <a:pt x="1060" y="32"/>
                </a:cubicBezTo>
                <a:cubicBezTo>
                  <a:pt x="1060" y="32"/>
                  <a:pt x="1060" y="32"/>
                  <a:pt x="1060" y="33"/>
                </a:cubicBezTo>
                <a:close/>
                <a:moveTo>
                  <a:pt x="1058" y="32"/>
                </a:moveTo>
                <a:cubicBezTo>
                  <a:pt x="1058" y="32"/>
                  <a:pt x="1058" y="32"/>
                  <a:pt x="1058" y="33"/>
                </a:cubicBezTo>
                <a:cubicBezTo>
                  <a:pt x="1059" y="33"/>
                  <a:pt x="1059" y="33"/>
                  <a:pt x="1060" y="32"/>
                </a:cubicBezTo>
                <a:cubicBezTo>
                  <a:pt x="1060" y="32"/>
                  <a:pt x="1060" y="32"/>
                  <a:pt x="1060" y="32"/>
                </a:cubicBezTo>
                <a:cubicBezTo>
                  <a:pt x="1059" y="32"/>
                  <a:pt x="1059" y="32"/>
                  <a:pt x="1058" y="32"/>
                </a:cubicBezTo>
                <a:close/>
                <a:moveTo>
                  <a:pt x="1060" y="36"/>
                </a:moveTo>
                <a:cubicBezTo>
                  <a:pt x="1060" y="36"/>
                  <a:pt x="1060" y="36"/>
                  <a:pt x="1059" y="36"/>
                </a:cubicBezTo>
                <a:cubicBezTo>
                  <a:pt x="1059" y="36"/>
                  <a:pt x="1059" y="36"/>
                  <a:pt x="1059" y="36"/>
                </a:cubicBezTo>
                <a:cubicBezTo>
                  <a:pt x="1059" y="36"/>
                  <a:pt x="1058" y="36"/>
                  <a:pt x="1058" y="36"/>
                </a:cubicBezTo>
                <a:cubicBezTo>
                  <a:pt x="1059" y="37"/>
                  <a:pt x="1059" y="37"/>
                  <a:pt x="1060" y="36"/>
                </a:cubicBezTo>
                <a:close/>
                <a:moveTo>
                  <a:pt x="1061" y="35"/>
                </a:moveTo>
                <a:cubicBezTo>
                  <a:pt x="1061" y="35"/>
                  <a:pt x="1061" y="35"/>
                  <a:pt x="1061" y="35"/>
                </a:cubicBezTo>
                <a:cubicBezTo>
                  <a:pt x="1061" y="34"/>
                  <a:pt x="1061" y="34"/>
                  <a:pt x="1061" y="33"/>
                </a:cubicBezTo>
                <a:cubicBezTo>
                  <a:pt x="1061" y="33"/>
                  <a:pt x="1061" y="33"/>
                  <a:pt x="1061" y="33"/>
                </a:cubicBezTo>
                <a:cubicBezTo>
                  <a:pt x="1061" y="34"/>
                  <a:pt x="1061" y="34"/>
                  <a:pt x="1061" y="35"/>
                </a:cubicBezTo>
                <a:close/>
                <a:moveTo>
                  <a:pt x="1061" y="36"/>
                </a:moveTo>
                <a:cubicBezTo>
                  <a:pt x="1061" y="36"/>
                  <a:pt x="1061" y="36"/>
                  <a:pt x="1060" y="35"/>
                </a:cubicBezTo>
                <a:cubicBezTo>
                  <a:pt x="1060" y="35"/>
                  <a:pt x="1060" y="35"/>
                  <a:pt x="1060" y="36"/>
                </a:cubicBezTo>
                <a:cubicBezTo>
                  <a:pt x="1060" y="36"/>
                  <a:pt x="1059" y="36"/>
                  <a:pt x="1059" y="36"/>
                </a:cubicBezTo>
                <a:cubicBezTo>
                  <a:pt x="1059" y="36"/>
                  <a:pt x="1060" y="36"/>
                  <a:pt x="1060" y="36"/>
                </a:cubicBezTo>
                <a:cubicBezTo>
                  <a:pt x="1060" y="36"/>
                  <a:pt x="1061" y="36"/>
                  <a:pt x="1061" y="36"/>
                </a:cubicBezTo>
                <a:close/>
                <a:moveTo>
                  <a:pt x="1057" y="35"/>
                </a:moveTo>
                <a:cubicBezTo>
                  <a:pt x="1057" y="35"/>
                  <a:pt x="1057" y="35"/>
                  <a:pt x="1057" y="35"/>
                </a:cubicBezTo>
                <a:cubicBezTo>
                  <a:pt x="1057" y="34"/>
                  <a:pt x="1057" y="34"/>
                  <a:pt x="1057" y="34"/>
                </a:cubicBezTo>
                <a:cubicBezTo>
                  <a:pt x="1057" y="34"/>
                  <a:pt x="1057" y="34"/>
                  <a:pt x="1057" y="34"/>
                </a:cubicBezTo>
                <a:cubicBezTo>
                  <a:pt x="1057" y="34"/>
                  <a:pt x="1057" y="35"/>
                  <a:pt x="1057" y="35"/>
                </a:cubicBezTo>
                <a:close/>
                <a:moveTo>
                  <a:pt x="480" y="36"/>
                </a:moveTo>
                <a:cubicBezTo>
                  <a:pt x="480" y="36"/>
                  <a:pt x="480" y="36"/>
                  <a:pt x="480" y="36"/>
                </a:cubicBezTo>
                <a:cubicBezTo>
                  <a:pt x="480" y="35"/>
                  <a:pt x="480" y="35"/>
                  <a:pt x="480" y="35"/>
                </a:cubicBezTo>
                <a:cubicBezTo>
                  <a:pt x="480" y="35"/>
                  <a:pt x="480" y="35"/>
                  <a:pt x="480" y="35"/>
                </a:cubicBezTo>
                <a:cubicBezTo>
                  <a:pt x="480" y="36"/>
                  <a:pt x="480" y="36"/>
                  <a:pt x="480" y="36"/>
                </a:cubicBezTo>
                <a:cubicBezTo>
                  <a:pt x="480" y="36"/>
                  <a:pt x="480" y="36"/>
                  <a:pt x="480" y="36"/>
                </a:cubicBezTo>
                <a:cubicBezTo>
                  <a:pt x="480" y="36"/>
                  <a:pt x="480" y="36"/>
                  <a:pt x="480" y="36"/>
                </a:cubicBezTo>
                <a:close/>
                <a:moveTo>
                  <a:pt x="1061" y="35"/>
                </a:moveTo>
                <a:cubicBezTo>
                  <a:pt x="1061" y="35"/>
                  <a:pt x="1061" y="35"/>
                  <a:pt x="1061" y="35"/>
                </a:cubicBezTo>
                <a:cubicBezTo>
                  <a:pt x="1060" y="35"/>
                  <a:pt x="1060" y="35"/>
                  <a:pt x="1060" y="36"/>
                </a:cubicBezTo>
                <a:cubicBezTo>
                  <a:pt x="1060" y="36"/>
                  <a:pt x="1061" y="36"/>
                  <a:pt x="1061" y="36"/>
                </a:cubicBezTo>
                <a:cubicBezTo>
                  <a:pt x="1061" y="36"/>
                  <a:pt x="1061" y="35"/>
                  <a:pt x="1061" y="35"/>
                </a:cubicBezTo>
                <a:close/>
                <a:moveTo>
                  <a:pt x="478" y="33"/>
                </a:moveTo>
                <a:cubicBezTo>
                  <a:pt x="478" y="33"/>
                  <a:pt x="478" y="33"/>
                  <a:pt x="478" y="33"/>
                </a:cubicBezTo>
                <a:cubicBezTo>
                  <a:pt x="477" y="33"/>
                  <a:pt x="477" y="33"/>
                  <a:pt x="477" y="33"/>
                </a:cubicBezTo>
                <a:cubicBezTo>
                  <a:pt x="477" y="33"/>
                  <a:pt x="477" y="33"/>
                  <a:pt x="477" y="33"/>
                </a:cubicBezTo>
                <a:cubicBezTo>
                  <a:pt x="477" y="33"/>
                  <a:pt x="477" y="34"/>
                  <a:pt x="477" y="34"/>
                </a:cubicBezTo>
                <a:cubicBezTo>
                  <a:pt x="478" y="34"/>
                  <a:pt x="478" y="33"/>
                  <a:pt x="478" y="33"/>
                </a:cubicBezTo>
                <a:close/>
                <a:moveTo>
                  <a:pt x="477" y="33"/>
                </a:moveTo>
                <a:cubicBezTo>
                  <a:pt x="478" y="33"/>
                  <a:pt x="478" y="33"/>
                  <a:pt x="478" y="33"/>
                </a:cubicBezTo>
                <a:cubicBezTo>
                  <a:pt x="478" y="33"/>
                  <a:pt x="478" y="33"/>
                  <a:pt x="478" y="33"/>
                </a:cubicBezTo>
                <a:cubicBezTo>
                  <a:pt x="478" y="33"/>
                  <a:pt x="478" y="33"/>
                  <a:pt x="478" y="33"/>
                </a:cubicBezTo>
                <a:cubicBezTo>
                  <a:pt x="478" y="33"/>
                  <a:pt x="478" y="33"/>
                  <a:pt x="478" y="33"/>
                </a:cubicBezTo>
                <a:cubicBezTo>
                  <a:pt x="478" y="33"/>
                  <a:pt x="478" y="32"/>
                  <a:pt x="478" y="32"/>
                </a:cubicBezTo>
                <a:cubicBezTo>
                  <a:pt x="478" y="32"/>
                  <a:pt x="478" y="32"/>
                  <a:pt x="478" y="32"/>
                </a:cubicBezTo>
                <a:cubicBezTo>
                  <a:pt x="478" y="32"/>
                  <a:pt x="478" y="32"/>
                  <a:pt x="477" y="33"/>
                </a:cubicBezTo>
                <a:close/>
                <a:moveTo>
                  <a:pt x="481" y="36"/>
                </a:moveTo>
                <a:cubicBezTo>
                  <a:pt x="481" y="36"/>
                  <a:pt x="481" y="36"/>
                  <a:pt x="481" y="36"/>
                </a:cubicBezTo>
                <a:cubicBezTo>
                  <a:pt x="480" y="36"/>
                  <a:pt x="480" y="36"/>
                  <a:pt x="480" y="36"/>
                </a:cubicBezTo>
                <a:cubicBezTo>
                  <a:pt x="480" y="36"/>
                  <a:pt x="480" y="36"/>
                  <a:pt x="480" y="36"/>
                </a:cubicBezTo>
                <a:cubicBezTo>
                  <a:pt x="481" y="36"/>
                  <a:pt x="481" y="36"/>
                  <a:pt x="481" y="36"/>
                </a:cubicBezTo>
                <a:close/>
                <a:moveTo>
                  <a:pt x="481" y="33"/>
                </a:moveTo>
                <a:cubicBezTo>
                  <a:pt x="481" y="33"/>
                  <a:pt x="481" y="32"/>
                  <a:pt x="480" y="32"/>
                </a:cubicBezTo>
                <a:cubicBezTo>
                  <a:pt x="480" y="32"/>
                  <a:pt x="480" y="33"/>
                  <a:pt x="480" y="33"/>
                </a:cubicBezTo>
                <a:cubicBezTo>
                  <a:pt x="481" y="33"/>
                  <a:pt x="481" y="33"/>
                  <a:pt x="481" y="33"/>
                </a:cubicBezTo>
                <a:close/>
                <a:moveTo>
                  <a:pt x="481" y="36"/>
                </a:moveTo>
                <a:cubicBezTo>
                  <a:pt x="481" y="36"/>
                  <a:pt x="481" y="36"/>
                  <a:pt x="481" y="36"/>
                </a:cubicBezTo>
                <a:cubicBezTo>
                  <a:pt x="481" y="36"/>
                  <a:pt x="481" y="36"/>
                  <a:pt x="481" y="35"/>
                </a:cubicBezTo>
                <a:cubicBezTo>
                  <a:pt x="481" y="35"/>
                  <a:pt x="481" y="35"/>
                  <a:pt x="481" y="35"/>
                </a:cubicBezTo>
                <a:cubicBezTo>
                  <a:pt x="481" y="35"/>
                  <a:pt x="480" y="36"/>
                  <a:pt x="481" y="36"/>
                </a:cubicBezTo>
                <a:close/>
                <a:moveTo>
                  <a:pt x="637" y="52"/>
                </a:moveTo>
                <a:cubicBezTo>
                  <a:pt x="637" y="46"/>
                  <a:pt x="636" y="39"/>
                  <a:pt x="634" y="33"/>
                </a:cubicBezTo>
                <a:cubicBezTo>
                  <a:pt x="631" y="26"/>
                  <a:pt x="627" y="21"/>
                  <a:pt x="620" y="17"/>
                </a:cubicBezTo>
                <a:cubicBezTo>
                  <a:pt x="614" y="14"/>
                  <a:pt x="607" y="14"/>
                  <a:pt x="600" y="15"/>
                </a:cubicBezTo>
                <a:cubicBezTo>
                  <a:pt x="591" y="17"/>
                  <a:pt x="584" y="22"/>
                  <a:pt x="580" y="30"/>
                </a:cubicBezTo>
                <a:cubicBezTo>
                  <a:pt x="577" y="35"/>
                  <a:pt x="576" y="40"/>
                  <a:pt x="575" y="46"/>
                </a:cubicBezTo>
                <a:cubicBezTo>
                  <a:pt x="574" y="54"/>
                  <a:pt x="575" y="61"/>
                  <a:pt x="578" y="68"/>
                </a:cubicBezTo>
                <a:cubicBezTo>
                  <a:pt x="581" y="76"/>
                  <a:pt x="586" y="82"/>
                  <a:pt x="594" y="85"/>
                </a:cubicBezTo>
                <a:cubicBezTo>
                  <a:pt x="599" y="87"/>
                  <a:pt x="604" y="88"/>
                  <a:pt x="610" y="87"/>
                </a:cubicBezTo>
                <a:cubicBezTo>
                  <a:pt x="620" y="86"/>
                  <a:pt x="628" y="81"/>
                  <a:pt x="632" y="72"/>
                </a:cubicBezTo>
                <a:cubicBezTo>
                  <a:pt x="636" y="66"/>
                  <a:pt x="637" y="60"/>
                  <a:pt x="637" y="52"/>
                </a:cubicBezTo>
                <a:cubicBezTo>
                  <a:pt x="637" y="52"/>
                  <a:pt x="637" y="52"/>
                  <a:pt x="637" y="52"/>
                </a:cubicBezTo>
                <a:close/>
                <a:moveTo>
                  <a:pt x="967" y="58"/>
                </a:moveTo>
                <a:cubicBezTo>
                  <a:pt x="977" y="58"/>
                  <a:pt x="988" y="58"/>
                  <a:pt x="999" y="58"/>
                </a:cubicBezTo>
                <a:cubicBezTo>
                  <a:pt x="1000" y="58"/>
                  <a:pt x="1000" y="57"/>
                  <a:pt x="1000" y="57"/>
                </a:cubicBezTo>
                <a:cubicBezTo>
                  <a:pt x="1000" y="54"/>
                  <a:pt x="999" y="51"/>
                  <a:pt x="998" y="48"/>
                </a:cubicBezTo>
                <a:cubicBezTo>
                  <a:pt x="997" y="44"/>
                  <a:pt x="994" y="42"/>
                  <a:pt x="991" y="40"/>
                </a:cubicBezTo>
                <a:cubicBezTo>
                  <a:pt x="985" y="38"/>
                  <a:pt x="980" y="39"/>
                  <a:pt x="975" y="42"/>
                </a:cubicBezTo>
                <a:cubicBezTo>
                  <a:pt x="969" y="46"/>
                  <a:pt x="967" y="51"/>
                  <a:pt x="966" y="58"/>
                </a:cubicBezTo>
                <a:cubicBezTo>
                  <a:pt x="966" y="58"/>
                  <a:pt x="966" y="58"/>
                  <a:pt x="967" y="58"/>
                </a:cubicBezTo>
                <a:close/>
                <a:moveTo>
                  <a:pt x="804" y="58"/>
                </a:moveTo>
                <a:cubicBezTo>
                  <a:pt x="814" y="58"/>
                  <a:pt x="825" y="58"/>
                  <a:pt x="836" y="58"/>
                </a:cubicBezTo>
                <a:cubicBezTo>
                  <a:pt x="836" y="58"/>
                  <a:pt x="836" y="58"/>
                  <a:pt x="836" y="58"/>
                </a:cubicBezTo>
                <a:cubicBezTo>
                  <a:pt x="837" y="58"/>
                  <a:pt x="837" y="57"/>
                  <a:pt x="837" y="57"/>
                </a:cubicBezTo>
                <a:cubicBezTo>
                  <a:pt x="837" y="54"/>
                  <a:pt x="836" y="51"/>
                  <a:pt x="835" y="49"/>
                </a:cubicBezTo>
                <a:cubicBezTo>
                  <a:pt x="834" y="44"/>
                  <a:pt x="831" y="41"/>
                  <a:pt x="826" y="40"/>
                </a:cubicBezTo>
                <a:cubicBezTo>
                  <a:pt x="819" y="38"/>
                  <a:pt x="813" y="40"/>
                  <a:pt x="809" y="45"/>
                </a:cubicBezTo>
                <a:cubicBezTo>
                  <a:pt x="805" y="48"/>
                  <a:pt x="804" y="53"/>
                  <a:pt x="803" y="58"/>
                </a:cubicBezTo>
                <a:cubicBezTo>
                  <a:pt x="803" y="58"/>
                  <a:pt x="803" y="58"/>
                  <a:pt x="804" y="58"/>
                </a:cubicBezTo>
                <a:close/>
                <a:moveTo>
                  <a:pt x="234" y="69"/>
                </a:moveTo>
                <a:cubicBezTo>
                  <a:pt x="234" y="70"/>
                  <a:pt x="234" y="72"/>
                  <a:pt x="235" y="73"/>
                </a:cubicBezTo>
                <a:cubicBezTo>
                  <a:pt x="236" y="80"/>
                  <a:pt x="240" y="85"/>
                  <a:pt x="247" y="87"/>
                </a:cubicBezTo>
                <a:cubicBezTo>
                  <a:pt x="250" y="88"/>
                  <a:pt x="254" y="89"/>
                  <a:pt x="258" y="88"/>
                </a:cubicBezTo>
                <a:cubicBezTo>
                  <a:pt x="266" y="87"/>
                  <a:pt x="271" y="83"/>
                  <a:pt x="273" y="75"/>
                </a:cubicBezTo>
                <a:cubicBezTo>
                  <a:pt x="274" y="72"/>
                  <a:pt x="275" y="70"/>
                  <a:pt x="275" y="67"/>
                </a:cubicBezTo>
                <a:cubicBezTo>
                  <a:pt x="275" y="62"/>
                  <a:pt x="275" y="57"/>
                  <a:pt x="273" y="51"/>
                </a:cubicBezTo>
                <a:cubicBezTo>
                  <a:pt x="271" y="46"/>
                  <a:pt x="267" y="42"/>
                  <a:pt x="261" y="40"/>
                </a:cubicBezTo>
                <a:cubicBezTo>
                  <a:pt x="259" y="39"/>
                  <a:pt x="256" y="39"/>
                  <a:pt x="253" y="39"/>
                </a:cubicBezTo>
                <a:cubicBezTo>
                  <a:pt x="245" y="39"/>
                  <a:pt x="239" y="44"/>
                  <a:pt x="235" y="52"/>
                </a:cubicBezTo>
                <a:cubicBezTo>
                  <a:pt x="234" y="56"/>
                  <a:pt x="233" y="60"/>
                  <a:pt x="233" y="64"/>
                </a:cubicBezTo>
                <a:cubicBezTo>
                  <a:pt x="233" y="66"/>
                  <a:pt x="233" y="67"/>
                  <a:pt x="234" y="69"/>
                </a:cubicBezTo>
                <a:close/>
                <a:moveTo>
                  <a:pt x="349" y="74"/>
                </a:moveTo>
                <a:cubicBezTo>
                  <a:pt x="351" y="80"/>
                  <a:pt x="356" y="85"/>
                  <a:pt x="363" y="87"/>
                </a:cubicBezTo>
                <a:cubicBezTo>
                  <a:pt x="365" y="88"/>
                  <a:pt x="368" y="88"/>
                  <a:pt x="371" y="88"/>
                </a:cubicBezTo>
                <a:cubicBezTo>
                  <a:pt x="379" y="88"/>
                  <a:pt x="385" y="84"/>
                  <a:pt x="388" y="76"/>
                </a:cubicBezTo>
                <a:cubicBezTo>
                  <a:pt x="389" y="72"/>
                  <a:pt x="390" y="68"/>
                  <a:pt x="390" y="64"/>
                </a:cubicBezTo>
                <a:cubicBezTo>
                  <a:pt x="390" y="60"/>
                  <a:pt x="389" y="55"/>
                  <a:pt x="387" y="51"/>
                </a:cubicBezTo>
                <a:cubicBezTo>
                  <a:pt x="385" y="45"/>
                  <a:pt x="381" y="41"/>
                  <a:pt x="375" y="40"/>
                </a:cubicBezTo>
                <a:cubicBezTo>
                  <a:pt x="372" y="39"/>
                  <a:pt x="370" y="39"/>
                  <a:pt x="368" y="39"/>
                </a:cubicBezTo>
                <a:cubicBezTo>
                  <a:pt x="360" y="40"/>
                  <a:pt x="354" y="44"/>
                  <a:pt x="350" y="51"/>
                </a:cubicBezTo>
                <a:cubicBezTo>
                  <a:pt x="349" y="55"/>
                  <a:pt x="348" y="60"/>
                  <a:pt x="348" y="64"/>
                </a:cubicBezTo>
                <a:cubicBezTo>
                  <a:pt x="348" y="67"/>
                  <a:pt x="348" y="70"/>
                  <a:pt x="349" y="74"/>
                </a:cubicBezTo>
                <a:close/>
                <a:moveTo>
                  <a:pt x="477" y="33"/>
                </a:moveTo>
                <a:cubicBezTo>
                  <a:pt x="477" y="33"/>
                  <a:pt x="477" y="34"/>
                  <a:pt x="477" y="34"/>
                </a:cubicBezTo>
                <a:cubicBezTo>
                  <a:pt x="477" y="34"/>
                  <a:pt x="477" y="35"/>
                  <a:pt x="478" y="36"/>
                </a:cubicBezTo>
                <a:cubicBezTo>
                  <a:pt x="478" y="36"/>
                  <a:pt x="478" y="36"/>
                  <a:pt x="478" y="35"/>
                </a:cubicBezTo>
                <a:cubicBezTo>
                  <a:pt x="479" y="35"/>
                  <a:pt x="479" y="34"/>
                  <a:pt x="478" y="33"/>
                </a:cubicBezTo>
                <a:cubicBezTo>
                  <a:pt x="478" y="33"/>
                  <a:pt x="478" y="33"/>
                  <a:pt x="478" y="33"/>
                </a:cubicBezTo>
                <a:cubicBezTo>
                  <a:pt x="478" y="33"/>
                  <a:pt x="477" y="33"/>
                  <a:pt x="477" y="33"/>
                </a:cubicBezTo>
                <a:close/>
                <a:moveTo>
                  <a:pt x="480" y="35"/>
                </a:moveTo>
                <a:cubicBezTo>
                  <a:pt x="478" y="34"/>
                  <a:pt x="478" y="35"/>
                  <a:pt x="478" y="35"/>
                </a:cubicBezTo>
                <a:cubicBezTo>
                  <a:pt x="478" y="36"/>
                  <a:pt x="478" y="36"/>
                  <a:pt x="478" y="36"/>
                </a:cubicBezTo>
                <a:cubicBezTo>
                  <a:pt x="478" y="36"/>
                  <a:pt x="478" y="36"/>
                  <a:pt x="478" y="36"/>
                </a:cubicBezTo>
                <a:cubicBezTo>
                  <a:pt x="478" y="36"/>
                  <a:pt x="479" y="36"/>
                  <a:pt x="480" y="36"/>
                </a:cubicBezTo>
                <a:cubicBezTo>
                  <a:pt x="480" y="36"/>
                  <a:pt x="480" y="36"/>
                  <a:pt x="480" y="36"/>
                </a:cubicBezTo>
                <a:cubicBezTo>
                  <a:pt x="480" y="35"/>
                  <a:pt x="480" y="35"/>
                  <a:pt x="480" y="35"/>
                </a:cubicBezTo>
                <a:close/>
                <a:moveTo>
                  <a:pt x="480" y="33"/>
                </a:move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4"/>
                  <a:pt x="479" y="34"/>
                </a:cubicBezTo>
                <a:cubicBezTo>
                  <a:pt x="479" y="34"/>
                  <a:pt x="479" y="35"/>
                  <a:pt x="480" y="35"/>
                </a:cubicBezTo>
                <a:cubicBezTo>
                  <a:pt x="480" y="35"/>
                  <a:pt x="480" y="35"/>
                  <a:pt x="480" y="35"/>
                </a:cubicBezTo>
                <a:cubicBezTo>
                  <a:pt x="480" y="35"/>
                  <a:pt x="480" y="36"/>
                  <a:pt x="480" y="36"/>
                </a:cubicBezTo>
                <a:cubicBezTo>
                  <a:pt x="480" y="36"/>
                  <a:pt x="481" y="36"/>
                  <a:pt x="481" y="36"/>
                </a:cubicBezTo>
                <a:cubicBezTo>
                  <a:pt x="481" y="36"/>
                  <a:pt x="481" y="35"/>
                  <a:pt x="481" y="35"/>
                </a:cubicBezTo>
                <a:cubicBezTo>
                  <a:pt x="481" y="35"/>
                  <a:pt x="481" y="34"/>
                  <a:pt x="480" y="33"/>
                </a:cubicBezTo>
                <a:close/>
                <a:moveTo>
                  <a:pt x="480" y="33"/>
                </a:move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lose/>
                <a:moveTo>
                  <a:pt x="1058" y="36"/>
                </a:moveTo>
                <a:cubicBezTo>
                  <a:pt x="1058" y="36"/>
                  <a:pt x="1058" y="36"/>
                  <a:pt x="1058" y="36"/>
                </a:cubicBezTo>
                <a:cubicBezTo>
                  <a:pt x="1059" y="35"/>
                  <a:pt x="1059" y="34"/>
                  <a:pt x="1058" y="33"/>
                </a:cubicBezTo>
                <a:cubicBezTo>
                  <a:pt x="1058" y="33"/>
                  <a:pt x="1058" y="33"/>
                  <a:pt x="1058" y="33"/>
                </a:cubicBezTo>
                <a:cubicBezTo>
                  <a:pt x="1057" y="33"/>
                  <a:pt x="1057" y="33"/>
                  <a:pt x="1057" y="34"/>
                </a:cubicBezTo>
                <a:cubicBezTo>
                  <a:pt x="1057" y="34"/>
                  <a:pt x="1057" y="34"/>
                  <a:pt x="1057" y="35"/>
                </a:cubicBezTo>
                <a:cubicBezTo>
                  <a:pt x="1057" y="35"/>
                  <a:pt x="1057" y="36"/>
                  <a:pt x="1058" y="36"/>
                </a:cubicBezTo>
                <a:close/>
                <a:moveTo>
                  <a:pt x="1060" y="35"/>
                </a:moveTo>
                <a:cubicBezTo>
                  <a:pt x="1060" y="35"/>
                  <a:pt x="1060" y="35"/>
                  <a:pt x="1060" y="35"/>
                </a:cubicBezTo>
                <a:cubicBezTo>
                  <a:pt x="1059" y="35"/>
                  <a:pt x="1059" y="35"/>
                  <a:pt x="1059" y="34"/>
                </a:cubicBezTo>
                <a:cubicBezTo>
                  <a:pt x="1059" y="34"/>
                  <a:pt x="1059" y="34"/>
                  <a:pt x="1058" y="35"/>
                </a:cubicBezTo>
                <a:cubicBezTo>
                  <a:pt x="1058" y="35"/>
                  <a:pt x="1058" y="35"/>
                  <a:pt x="1058" y="36"/>
                </a:cubicBezTo>
                <a:cubicBezTo>
                  <a:pt x="1058" y="36"/>
                  <a:pt x="1058" y="36"/>
                  <a:pt x="1058" y="36"/>
                </a:cubicBezTo>
                <a:cubicBezTo>
                  <a:pt x="1058" y="36"/>
                  <a:pt x="1058" y="36"/>
                  <a:pt x="1059" y="36"/>
                </a:cubicBezTo>
                <a:cubicBezTo>
                  <a:pt x="1059" y="36"/>
                  <a:pt x="1059" y="36"/>
                  <a:pt x="1059" y="36"/>
                </a:cubicBezTo>
                <a:cubicBezTo>
                  <a:pt x="1060" y="36"/>
                  <a:pt x="1060" y="36"/>
                  <a:pt x="1060" y="36"/>
                </a:cubicBezTo>
                <a:cubicBezTo>
                  <a:pt x="1060" y="36"/>
                  <a:pt x="1060" y="36"/>
                  <a:pt x="1060" y="35"/>
                </a:cubicBezTo>
                <a:close/>
                <a:moveTo>
                  <a:pt x="479" y="33"/>
                </a:moveTo>
                <a:cubicBezTo>
                  <a:pt x="479" y="33"/>
                  <a:pt x="478" y="33"/>
                  <a:pt x="478" y="32"/>
                </a:cubicBezTo>
                <a:cubicBezTo>
                  <a:pt x="478" y="32"/>
                  <a:pt x="478" y="32"/>
                  <a:pt x="478" y="32"/>
                </a:cubicBezTo>
                <a:cubicBezTo>
                  <a:pt x="478" y="33"/>
                  <a:pt x="478" y="33"/>
                  <a:pt x="478" y="33"/>
                </a:cubicBezTo>
                <a:cubicBezTo>
                  <a:pt x="478" y="34"/>
                  <a:pt x="478" y="35"/>
                  <a:pt x="478" y="36"/>
                </a:cubicBezTo>
                <a:cubicBezTo>
                  <a:pt x="478" y="36"/>
                  <a:pt x="478" y="36"/>
                  <a:pt x="478" y="36"/>
                </a:cubicBezTo>
                <a:cubicBezTo>
                  <a:pt x="478" y="35"/>
                  <a:pt x="479" y="34"/>
                  <a:pt x="479" y="33"/>
                </a:cubicBezTo>
                <a:close/>
                <a:moveTo>
                  <a:pt x="480" y="33"/>
                </a:move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80" y="32"/>
                  <a:pt x="479" y="32"/>
                  <a:pt x="478" y="32"/>
                </a:cubicBezTo>
                <a:cubicBezTo>
                  <a:pt x="478" y="33"/>
                  <a:pt x="478" y="33"/>
                  <a:pt x="478" y="33"/>
                </a:cubicBezTo>
                <a:cubicBezTo>
                  <a:pt x="479" y="33"/>
                  <a:pt x="479" y="33"/>
                  <a:pt x="480" y="33"/>
                </a:cubicBezTo>
                <a:close/>
                <a:moveTo>
                  <a:pt x="1058" y="33"/>
                </a:moveTo>
                <a:cubicBezTo>
                  <a:pt x="1058" y="33"/>
                  <a:pt x="1058" y="33"/>
                  <a:pt x="1058" y="33"/>
                </a:cubicBezTo>
                <a:cubicBezTo>
                  <a:pt x="1059" y="33"/>
                  <a:pt x="1059" y="33"/>
                  <a:pt x="1060" y="33"/>
                </a:cubicBezTo>
                <a:cubicBezTo>
                  <a:pt x="1060" y="33"/>
                  <a:pt x="1060" y="33"/>
                  <a:pt x="1060" y="33"/>
                </a:cubicBezTo>
                <a:cubicBezTo>
                  <a:pt x="1060" y="33"/>
                  <a:pt x="1060" y="33"/>
                  <a:pt x="1060" y="32"/>
                </a:cubicBezTo>
                <a:cubicBezTo>
                  <a:pt x="1059" y="32"/>
                  <a:pt x="1059" y="32"/>
                  <a:pt x="1058" y="33"/>
                </a:cubicBezTo>
                <a:cubicBezTo>
                  <a:pt x="1058" y="33"/>
                  <a:pt x="1058" y="33"/>
                  <a:pt x="1058" y="33"/>
                </a:cubicBezTo>
                <a:close/>
                <a:moveTo>
                  <a:pt x="1060" y="33"/>
                </a:moveTo>
                <a:cubicBezTo>
                  <a:pt x="1060" y="34"/>
                  <a:pt x="1060" y="34"/>
                  <a:pt x="1060" y="34"/>
                </a:cubicBezTo>
                <a:cubicBezTo>
                  <a:pt x="1059" y="34"/>
                  <a:pt x="1059" y="34"/>
                  <a:pt x="1059" y="35"/>
                </a:cubicBezTo>
                <a:cubicBezTo>
                  <a:pt x="1060" y="35"/>
                  <a:pt x="1060" y="35"/>
                  <a:pt x="1060" y="36"/>
                </a:cubicBezTo>
                <a:cubicBezTo>
                  <a:pt x="1060" y="36"/>
                  <a:pt x="1060" y="36"/>
                  <a:pt x="1060" y="36"/>
                </a:cubicBezTo>
                <a:cubicBezTo>
                  <a:pt x="1060" y="36"/>
                  <a:pt x="1060" y="36"/>
                  <a:pt x="1060" y="36"/>
                </a:cubicBezTo>
                <a:cubicBezTo>
                  <a:pt x="1060" y="36"/>
                  <a:pt x="1060" y="36"/>
                  <a:pt x="1060" y="36"/>
                </a:cubicBezTo>
                <a:cubicBezTo>
                  <a:pt x="1060" y="35"/>
                  <a:pt x="1061" y="35"/>
                  <a:pt x="1061" y="35"/>
                </a:cubicBezTo>
                <a:cubicBezTo>
                  <a:pt x="1061" y="34"/>
                  <a:pt x="1061" y="34"/>
                  <a:pt x="1061" y="33"/>
                </a:cubicBezTo>
                <a:cubicBezTo>
                  <a:pt x="1061" y="33"/>
                  <a:pt x="1060" y="33"/>
                  <a:pt x="1060" y="33"/>
                </a:cubicBezTo>
                <a:cubicBezTo>
                  <a:pt x="1060" y="33"/>
                  <a:pt x="1060" y="33"/>
                  <a:pt x="1060" y="33"/>
                </a:cubicBezTo>
                <a:cubicBezTo>
                  <a:pt x="1060" y="33"/>
                  <a:pt x="1060" y="33"/>
                  <a:pt x="1060" y="33"/>
                </a:cubicBezTo>
                <a:close/>
                <a:moveTo>
                  <a:pt x="479" y="35"/>
                </a:moveTo>
                <a:cubicBezTo>
                  <a:pt x="479" y="35"/>
                  <a:pt x="480" y="36"/>
                  <a:pt x="480" y="36"/>
                </a:cubicBezTo>
                <a:cubicBezTo>
                  <a:pt x="480" y="36"/>
                  <a:pt x="480" y="35"/>
                  <a:pt x="480" y="35"/>
                </a:cubicBezTo>
                <a:cubicBezTo>
                  <a:pt x="480" y="35"/>
                  <a:pt x="480" y="35"/>
                  <a:pt x="480" y="35"/>
                </a:cubicBezTo>
                <a:cubicBezTo>
                  <a:pt x="480" y="35"/>
                  <a:pt x="479" y="35"/>
                  <a:pt x="479" y="35"/>
                </a:cubicBezTo>
                <a:close/>
                <a:moveTo>
                  <a:pt x="478" y="33"/>
                </a:moveTo>
                <a:cubicBezTo>
                  <a:pt x="478" y="33"/>
                  <a:pt x="477" y="33"/>
                  <a:pt x="477" y="33"/>
                </a:cubicBezTo>
                <a:cubicBezTo>
                  <a:pt x="478" y="33"/>
                  <a:pt x="478" y="33"/>
                  <a:pt x="478" y="33"/>
                </a:cubicBezTo>
                <a:cubicBezTo>
                  <a:pt x="478" y="33"/>
                  <a:pt x="478" y="33"/>
                  <a:pt x="478" y="33"/>
                </a:cubicBezTo>
                <a:close/>
                <a:moveTo>
                  <a:pt x="480" y="34"/>
                </a:moveTo>
                <a:cubicBezTo>
                  <a:pt x="480" y="34"/>
                  <a:pt x="480" y="34"/>
                  <a:pt x="480" y="34"/>
                </a:cubicBezTo>
                <a:cubicBezTo>
                  <a:pt x="479" y="34"/>
                  <a:pt x="480" y="34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79" y="33"/>
                  <a:pt x="479" y="33"/>
                  <a:pt x="478" y="33"/>
                </a:cubicBezTo>
                <a:cubicBezTo>
                  <a:pt x="478" y="34"/>
                  <a:pt x="478" y="35"/>
                  <a:pt x="478" y="36"/>
                </a:cubicBezTo>
                <a:cubicBezTo>
                  <a:pt x="479" y="36"/>
                  <a:pt x="479" y="35"/>
                  <a:pt x="479" y="35"/>
                </a:cubicBezTo>
                <a:cubicBezTo>
                  <a:pt x="479" y="34"/>
                  <a:pt x="479" y="35"/>
                  <a:pt x="479" y="35"/>
                </a:cubicBezTo>
                <a:cubicBezTo>
                  <a:pt x="479" y="35"/>
                  <a:pt x="480" y="35"/>
                  <a:pt x="480" y="35"/>
                </a:cubicBezTo>
                <a:cubicBezTo>
                  <a:pt x="480" y="34"/>
                  <a:pt x="480" y="34"/>
                  <a:pt x="480" y="34"/>
                </a:cubicBezTo>
                <a:close/>
                <a:moveTo>
                  <a:pt x="480" y="34"/>
                </a:moveTo>
                <a:cubicBezTo>
                  <a:pt x="480" y="34"/>
                  <a:pt x="480" y="34"/>
                  <a:pt x="480" y="34"/>
                </a:cubicBezTo>
                <a:cubicBezTo>
                  <a:pt x="480" y="34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80" y="33"/>
                  <a:pt x="480" y="33"/>
                  <a:pt x="480" y="33"/>
                </a:cubicBezTo>
                <a:cubicBezTo>
                  <a:pt x="479" y="34"/>
                  <a:pt x="479" y="34"/>
                  <a:pt x="480" y="34"/>
                </a:cubicBezTo>
                <a:close/>
                <a:moveTo>
                  <a:pt x="1060" y="33"/>
                </a:moveTo>
                <a:cubicBezTo>
                  <a:pt x="1060" y="33"/>
                  <a:pt x="1060" y="33"/>
                  <a:pt x="1060" y="33"/>
                </a:cubicBezTo>
                <a:cubicBezTo>
                  <a:pt x="1059" y="33"/>
                  <a:pt x="1059" y="33"/>
                  <a:pt x="1058" y="33"/>
                </a:cubicBezTo>
                <a:cubicBezTo>
                  <a:pt x="1058" y="34"/>
                  <a:pt x="1058" y="35"/>
                  <a:pt x="1058" y="36"/>
                </a:cubicBezTo>
                <a:cubicBezTo>
                  <a:pt x="1059" y="36"/>
                  <a:pt x="1058" y="35"/>
                  <a:pt x="1059" y="34"/>
                </a:cubicBezTo>
                <a:cubicBezTo>
                  <a:pt x="1059" y="34"/>
                  <a:pt x="1059" y="34"/>
                  <a:pt x="1059" y="34"/>
                </a:cubicBezTo>
                <a:cubicBezTo>
                  <a:pt x="1059" y="34"/>
                  <a:pt x="1059" y="34"/>
                  <a:pt x="1059" y="34"/>
                </a:cubicBezTo>
                <a:cubicBezTo>
                  <a:pt x="1059" y="34"/>
                  <a:pt x="1059" y="34"/>
                  <a:pt x="1059" y="34"/>
                </a:cubicBezTo>
                <a:cubicBezTo>
                  <a:pt x="1059" y="34"/>
                  <a:pt x="1059" y="35"/>
                  <a:pt x="1059" y="35"/>
                </a:cubicBezTo>
                <a:cubicBezTo>
                  <a:pt x="1059" y="35"/>
                  <a:pt x="1059" y="35"/>
                  <a:pt x="1059" y="35"/>
                </a:cubicBezTo>
                <a:cubicBezTo>
                  <a:pt x="1059" y="35"/>
                  <a:pt x="1060" y="35"/>
                  <a:pt x="1060" y="35"/>
                </a:cubicBezTo>
                <a:cubicBezTo>
                  <a:pt x="1060" y="34"/>
                  <a:pt x="1060" y="34"/>
                  <a:pt x="1060" y="34"/>
                </a:cubicBezTo>
                <a:cubicBezTo>
                  <a:pt x="1060" y="34"/>
                  <a:pt x="1060" y="34"/>
                  <a:pt x="1060" y="33"/>
                </a:cubicBezTo>
                <a:close/>
                <a:moveTo>
                  <a:pt x="1059" y="35"/>
                </a:moveTo>
                <a:cubicBezTo>
                  <a:pt x="1059" y="35"/>
                  <a:pt x="1059" y="34"/>
                  <a:pt x="1059" y="34"/>
                </a:cubicBezTo>
                <a:cubicBezTo>
                  <a:pt x="1059" y="34"/>
                  <a:pt x="1059" y="34"/>
                  <a:pt x="1059" y="34"/>
                </a:cubicBezTo>
                <a:cubicBezTo>
                  <a:pt x="1058" y="34"/>
                  <a:pt x="1059" y="34"/>
                  <a:pt x="1059" y="34"/>
                </a:cubicBezTo>
                <a:cubicBezTo>
                  <a:pt x="1059" y="35"/>
                  <a:pt x="1059" y="35"/>
                  <a:pt x="1059" y="35"/>
                </a:cubicBezTo>
                <a:close/>
                <a:moveTo>
                  <a:pt x="1060" y="36"/>
                </a:moveTo>
                <a:cubicBezTo>
                  <a:pt x="1060" y="35"/>
                  <a:pt x="1060" y="35"/>
                  <a:pt x="1060" y="35"/>
                </a:cubicBezTo>
                <a:cubicBezTo>
                  <a:pt x="1059" y="35"/>
                  <a:pt x="1059" y="35"/>
                  <a:pt x="1059" y="35"/>
                </a:cubicBezTo>
                <a:cubicBezTo>
                  <a:pt x="1059" y="35"/>
                  <a:pt x="1059" y="36"/>
                  <a:pt x="1060" y="36"/>
                </a:cubicBezTo>
                <a:close/>
                <a:moveTo>
                  <a:pt x="1060" y="34"/>
                </a:moveTo>
                <a:cubicBezTo>
                  <a:pt x="1060" y="34"/>
                  <a:pt x="1060" y="33"/>
                  <a:pt x="1060" y="33"/>
                </a:cubicBezTo>
                <a:cubicBezTo>
                  <a:pt x="1060" y="34"/>
                  <a:pt x="1060" y="34"/>
                  <a:pt x="1060" y="34"/>
                </a:cubicBezTo>
                <a:cubicBezTo>
                  <a:pt x="1060" y="34"/>
                  <a:pt x="1060" y="34"/>
                  <a:pt x="1060" y="34"/>
                </a:cubicBezTo>
                <a:close/>
                <a:moveTo>
                  <a:pt x="479" y="33"/>
                </a:moveTo>
                <a:cubicBezTo>
                  <a:pt x="479" y="33"/>
                  <a:pt x="479" y="34"/>
                  <a:pt x="479" y="34"/>
                </a:cubicBezTo>
                <a:cubicBezTo>
                  <a:pt x="479" y="34"/>
                  <a:pt x="479" y="34"/>
                  <a:pt x="480" y="34"/>
                </a:cubicBezTo>
                <a:cubicBezTo>
                  <a:pt x="480" y="34"/>
                  <a:pt x="480" y="34"/>
                  <a:pt x="480" y="34"/>
                </a:cubicBezTo>
                <a:cubicBezTo>
                  <a:pt x="480" y="34"/>
                  <a:pt x="480" y="34"/>
                  <a:pt x="480" y="33"/>
                </a:cubicBezTo>
                <a:cubicBezTo>
                  <a:pt x="479" y="33"/>
                  <a:pt x="479" y="33"/>
                  <a:pt x="479" y="33"/>
                </a:cubicBezTo>
                <a:close/>
                <a:moveTo>
                  <a:pt x="1059" y="33"/>
                </a:moveTo>
                <a:cubicBezTo>
                  <a:pt x="1058" y="33"/>
                  <a:pt x="1059" y="34"/>
                  <a:pt x="1059" y="34"/>
                </a:cubicBezTo>
                <a:cubicBezTo>
                  <a:pt x="1059" y="34"/>
                  <a:pt x="1059" y="34"/>
                  <a:pt x="1059" y="34"/>
                </a:cubicBezTo>
                <a:cubicBezTo>
                  <a:pt x="1059" y="34"/>
                  <a:pt x="1059" y="33"/>
                  <a:pt x="1059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 dirty="0">
              <a:solidFill>
                <a:srgbClr val="50505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22822" y="3161019"/>
            <a:ext cx="2665063" cy="2006604"/>
            <a:chOff x="632347" y="3161019"/>
            <a:chExt cx="2665063" cy="2006604"/>
          </a:xfrm>
        </p:grpSpPr>
        <p:sp>
          <p:nvSpPr>
            <p:cNvPr id="170" name="Freeform 5"/>
            <p:cNvSpPr>
              <a:spLocks noEditPoints="1"/>
            </p:cNvSpPr>
            <p:nvPr/>
          </p:nvSpPr>
          <p:spPr bwMode="auto">
            <a:xfrm>
              <a:off x="632347" y="3161019"/>
              <a:ext cx="2665063" cy="535281"/>
            </a:xfrm>
            <a:custGeom>
              <a:avLst/>
              <a:gdLst>
                <a:gd name="T0" fmla="*/ 0 w 1687"/>
                <a:gd name="T1" fmla="*/ 302 h 337"/>
                <a:gd name="T2" fmla="*/ 59 w 1687"/>
                <a:gd name="T3" fmla="*/ 232 h 337"/>
                <a:gd name="T4" fmla="*/ 94 w 1687"/>
                <a:gd name="T5" fmla="*/ 156 h 337"/>
                <a:gd name="T6" fmla="*/ 120 w 1687"/>
                <a:gd name="T7" fmla="*/ 129 h 337"/>
                <a:gd name="T8" fmla="*/ 74 w 1687"/>
                <a:gd name="T9" fmla="*/ 175 h 337"/>
                <a:gd name="T10" fmla="*/ 64 w 1687"/>
                <a:gd name="T11" fmla="*/ 208 h 337"/>
                <a:gd name="T12" fmla="*/ 300 w 1687"/>
                <a:gd name="T13" fmla="*/ 191 h 337"/>
                <a:gd name="T14" fmla="*/ 219 w 1687"/>
                <a:gd name="T15" fmla="*/ 231 h 337"/>
                <a:gd name="T16" fmla="*/ 255 w 1687"/>
                <a:gd name="T17" fmla="*/ 286 h 337"/>
                <a:gd name="T18" fmla="*/ 318 w 1687"/>
                <a:gd name="T19" fmla="*/ 202 h 337"/>
                <a:gd name="T20" fmla="*/ 275 w 1687"/>
                <a:gd name="T21" fmla="*/ 88 h 337"/>
                <a:gd name="T22" fmla="*/ 216 w 1687"/>
                <a:gd name="T23" fmla="*/ 60 h 337"/>
                <a:gd name="T24" fmla="*/ 263 w 1687"/>
                <a:gd name="T25" fmla="*/ 103 h 337"/>
                <a:gd name="T26" fmla="*/ 1227 w 1687"/>
                <a:gd name="T27" fmla="*/ 137 h 337"/>
                <a:gd name="T28" fmla="*/ 1128 w 1687"/>
                <a:gd name="T29" fmla="*/ 232 h 337"/>
                <a:gd name="T30" fmla="*/ 1128 w 1687"/>
                <a:gd name="T31" fmla="*/ 172 h 337"/>
                <a:gd name="T32" fmla="*/ 1174 w 1687"/>
                <a:gd name="T33" fmla="*/ 92 h 337"/>
                <a:gd name="T34" fmla="*/ 602 w 1687"/>
                <a:gd name="T35" fmla="*/ 269 h 337"/>
                <a:gd name="T36" fmla="*/ 673 w 1687"/>
                <a:gd name="T37" fmla="*/ 168 h 337"/>
                <a:gd name="T38" fmla="*/ 699 w 1687"/>
                <a:gd name="T39" fmla="*/ 270 h 337"/>
                <a:gd name="T40" fmla="*/ 673 w 1687"/>
                <a:gd name="T41" fmla="*/ 126 h 337"/>
                <a:gd name="T42" fmla="*/ 602 w 1687"/>
                <a:gd name="T43" fmla="*/ 57 h 337"/>
                <a:gd name="T44" fmla="*/ 537 w 1687"/>
                <a:gd name="T45" fmla="*/ 70 h 337"/>
                <a:gd name="T46" fmla="*/ 516 w 1687"/>
                <a:gd name="T47" fmla="*/ 200 h 337"/>
                <a:gd name="T48" fmla="*/ 437 w 1687"/>
                <a:gd name="T49" fmla="*/ 234 h 337"/>
                <a:gd name="T50" fmla="*/ 532 w 1687"/>
                <a:gd name="T51" fmla="*/ 182 h 337"/>
                <a:gd name="T52" fmla="*/ 489 w 1687"/>
                <a:gd name="T53" fmla="*/ 87 h 337"/>
                <a:gd name="T54" fmla="*/ 974 w 1687"/>
                <a:gd name="T55" fmla="*/ 204 h 337"/>
                <a:gd name="T56" fmla="*/ 1064 w 1687"/>
                <a:gd name="T57" fmla="*/ 239 h 337"/>
                <a:gd name="T58" fmla="*/ 1004 w 1687"/>
                <a:gd name="T59" fmla="*/ 273 h 337"/>
                <a:gd name="T60" fmla="*/ 1045 w 1687"/>
                <a:gd name="T61" fmla="*/ 129 h 337"/>
                <a:gd name="T62" fmla="*/ 1033 w 1687"/>
                <a:gd name="T63" fmla="*/ 146 h 337"/>
                <a:gd name="T64" fmla="*/ 1366 w 1687"/>
                <a:gd name="T65" fmla="*/ 237 h 337"/>
                <a:gd name="T66" fmla="*/ 1303 w 1687"/>
                <a:gd name="T67" fmla="*/ 122 h 337"/>
                <a:gd name="T68" fmla="*/ 1351 w 1687"/>
                <a:gd name="T69" fmla="*/ 196 h 337"/>
                <a:gd name="T70" fmla="*/ 1257 w 1687"/>
                <a:gd name="T71" fmla="*/ 209 h 337"/>
                <a:gd name="T72" fmla="*/ 814 w 1687"/>
                <a:gd name="T73" fmla="*/ 178 h 337"/>
                <a:gd name="T74" fmla="*/ 736 w 1687"/>
                <a:gd name="T75" fmla="*/ 159 h 337"/>
                <a:gd name="T76" fmla="*/ 835 w 1687"/>
                <a:gd name="T77" fmla="*/ 160 h 337"/>
                <a:gd name="T78" fmla="*/ 813 w 1687"/>
                <a:gd name="T79" fmla="*/ 270 h 337"/>
                <a:gd name="T80" fmla="*/ 722 w 1687"/>
                <a:gd name="T81" fmla="*/ 229 h 337"/>
                <a:gd name="T82" fmla="*/ 813 w 1687"/>
                <a:gd name="T83" fmla="*/ 197 h 337"/>
                <a:gd name="T84" fmla="*/ 798 w 1687"/>
                <a:gd name="T85" fmla="*/ 245 h 337"/>
                <a:gd name="T86" fmla="*/ 1583 w 1687"/>
                <a:gd name="T87" fmla="*/ 164 h 337"/>
                <a:gd name="T88" fmla="*/ 1488 w 1687"/>
                <a:gd name="T89" fmla="*/ 148 h 337"/>
                <a:gd name="T90" fmla="*/ 1488 w 1687"/>
                <a:gd name="T91" fmla="*/ 269 h 337"/>
                <a:gd name="T92" fmla="*/ 1559 w 1687"/>
                <a:gd name="T93" fmla="*/ 167 h 337"/>
                <a:gd name="T94" fmla="*/ 1584 w 1687"/>
                <a:gd name="T95" fmla="*/ 270 h 337"/>
                <a:gd name="T96" fmla="*/ 1637 w 1687"/>
                <a:gd name="T97" fmla="*/ 263 h 337"/>
                <a:gd name="T98" fmla="*/ 1683 w 1687"/>
                <a:gd name="T99" fmla="*/ 251 h 337"/>
                <a:gd name="T100" fmla="*/ 1651 w 1687"/>
                <a:gd name="T101" fmla="*/ 146 h 337"/>
                <a:gd name="T102" fmla="*/ 1650 w 1687"/>
                <a:gd name="T103" fmla="*/ 83 h 337"/>
                <a:gd name="T104" fmla="*/ 1627 w 1687"/>
                <a:gd name="T105" fmla="*/ 126 h 337"/>
                <a:gd name="T106" fmla="*/ 1627 w 1687"/>
                <a:gd name="T107" fmla="*/ 148 h 337"/>
                <a:gd name="T108" fmla="*/ 895 w 1687"/>
                <a:gd name="T109" fmla="*/ 195 h 337"/>
                <a:gd name="T110" fmla="*/ 947 w 1687"/>
                <a:gd name="T111" fmla="*/ 130 h 337"/>
                <a:gd name="T112" fmla="*/ 895 w 1687"/>
                <a:gd name="T113" fmla="*/ 152 h 337"/>
                <a:gd name="T114" fmla="*/ 1403 w 1687"/>
                <a:gd name="T115" fmla="*/ 270 h 337"/>
                <a:gd name="T116" fmla="*/ 1403 w 1687"/>
                <a:gd name="T117" fmla="*/ 126 h 337"/>
                <a:gd name="T118" fmla="*/ 1399 w 1687"/>
                <a:gd name="T119" fmla="*/ 74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7" h="337">
                  <a:moveTo>
                    <a:pt x="0" y="35"/>
                  </a:moveTo>
                  <a:cubicBezTo>
                    <a:pt x="65" y="24"/>
                    <a:pt x="131" y="12"/>
                    <a:pt x="196" y="0"/>
                  </a:cubicBezTo>
                  <a:cubicBezTo>
                    <a:pt x="196" y="113"/>
                    <a:pt x="196" y="225"/>
                    <a:pt x="196" y="337"/>
                  </a:cubicBezTo>
                  <a:cubicBezTo>
                    <a:pt x="131" y="325"/>
                    <a:pt x="66" y="314"/>
                    <a:pt x="0" y="302"/>
                  </a:cubicBezTo>
                  <a:cubicBezTo>
                    <a:pt x="0" y="213"/>
                    <a:pt x="0" y="125"/>
                    <a:pt x="0" y="35"/>
                  </a:cubicBezTo>
                  <a:close/>
                  <a:moveTo>
                    <a:pt x="56" y="202"/>
                  </a:moveTo>
                  <a:cubicBezTo>
                    <a:pt x="56" y="211"/>
                    <a:pt x="56" y="220"/>
                    <a:pt x="57" y="229"/>
                  </a:cubicBezTo>
                  <a:cubicBezTo>
                    <a:pt x="57" y="230"/>
                    <a:pt x="58" y="231"/>
                    <a:pt x="59" y="232"/>
                  </a:cubicBezTo>
                  <a:cubicBezTo>
                    <a:pt x="67" y="237"/>
                    <a:pt x="77" y="239"/>
                    <a:pt x="86" y="239"/>
                  </a:cubicBezTo>
                  <a:cubicBezTo>
                    <a:pt x="103" y="240"/>
                    <a:pt x="116" y="232"/>
                    <a:pt x="122" y="218"/>
                  </a:cubicBezTo>
                  <a:cubicBezTo>
                    <a:pt x="130" y="198"/>
                    <a:pt x="124" y="178"/>
                    <a:pt x="107" y="165"/>
                  </a:cubicBezTo>
                  <a:cubicBezTo>
                    <a:pt x="103" y="162"/>
                    <a:pt x="98" y="159"/>
                    <a:pt x="94" y="156"/>
                  </a:cubicBezTo>
                  <a:cubicBezTo>
                    <a:pt x="91" y="154"/>
                    <a:pt x="87" y="151"/>
                    <a:pt x="84" y="148"/>
                  </a:cubicBezTo>
                  <a:cubicBezTo>
                    <a:pt x="80" y="144"/>
                    <a:pt x="79" y="139"/>
                    <a:pt x="80" y="134"/>
                  </a:cubicBezTo>
                  <a:cubicBezTo>
                    <a:pt x="82" y="126"/>
                    <a:pt x="89" y="121"/>
                    <a:pt x="98" y="122"/>
                  </a:cubicBezTo>
                  <a:cubicBezTo>
                    <a:pt x="106" y="123"/>
                    <a:pt x="113" y="126"/>
                    <a:pt x="120" y="129"/>
                  </a:cubicBezTo>
                  <a:cubicBezTo>
                    <a:pt x="120" y="120"/>
                    <a:pt x="120" y="111"/>
                    <a:pt x="120" y="101"/>
                  </a:cubicBezTo>
                  <a:cubicBezTo>
                    <a:pt x="115" y="100"/>
                    <a:pt x="110" y="99"/>
                    <a:pt x="105" y="98"/>
                  </a:cubicBezTo>
                  <a:cubicBezTo>
                    <a:pt x="91" y="97"/>
                    <a:pt x="77" y="99"/>
                    <a:pt x="66" y="111"/>
                  </a:cubicBezTo>
                  <a:cubicBezTo>
                    <a:pt x="50" y="129"/>
                    <a:pt x="53" y="159"/>
                    <a:pt x="74" y="175"/>
                  </a:cubicBezTo>
                  <a:cubicBezTo>
                    <a:pt x="79" y="179"/>
                    <a:pt x="85" y="182"/>
                    <a:pt x="90" y="186"/>
                  </a:cubicBezTo>
                  <a:cubicBezTo>
                    <a:pt x="93" y="189"/>
                    <a:pt x="96" y="193"/>
                    <a:pt x="98" y="197"/>
                  </a:cubicBezTo>
                  <a:cubicBezTo>
                    <a:pt x="101" y="206"/>
                    <a:pt x="96" y="214"/>
                    <a:pt x="86" y="215"/>
                  </a:cubicBezTo>
                  <a:cubicBezTo>
                    <a:pt x="78" y="216"/>
                    <a:pt x="71" y="213"/>
                    <a:pt x="64" y="208"/>
                  </a:cubicBezTo>
                  <a:cubicBezTo>
                    <a:pt x="62" y="207"/>
                    <a:pt x="60" y="204"/>
                    <a:pt x="56" y="202"/>
                  </a:cubicBezTo>
                  <a:close/>
                  <a:moveTo>
                    <a:pt x="301" y="142"/>
                  </a:moveTo>
                  <a:cubicBezTo>
                    <a:pt x="302" y="143"/>
                    <a:pt x="301" y="146"/>
                    <a:pt x="300" y="147"/>
                  </a:cubicBezTo>
                  <a:cubicBezTo>
                    <a:pt x="290" y="161"/>
                    <a:pt x="289" y="177"/>
                    <a:pt x="300" y="191"/>
                  </a:cubicBezTo>
                  <a:cubicBezTo>
                    <a:pt x="302" y="193"/>
                    <a:pt x="302" y="194"/>
                    <a:pt x="301" y="197"/>
                  </a:cubicBezTo>
                  <a:cubicBezTo>
                    <a:pt x="294" y="213"/>
                    <a:pt x="283" y="225"/>
                    <a:pt x="267" y="233"/>
                  </a:cubicBezTo>
                  <a:cubicBezTo>
                    <a:pt x="264" y="234"/>
                    <a:pt x="262" y="234"/>
                    <a:pt x="259" y="232"/>
                  </a:cubicBezTo>
                  <a:cubicBezTo>
                    <a:pt x="248" y="222"/>
                    <a:pt x="231" y="221"/>
                    <a:pt x="219" y="231"/>
                  </a:cubicBezTo>
                  <a:cubicBezTo>
                    <a:pt x="216" y="233"/>
                    <a:pt x="215" y="235"/>
                    <a:pt x="215" y="238"/>
                  </a:cubicBezTo>
                  <a:cubicBezTo>
                    <a:pt x="216" y="251"/>
                    <a:pt x="216" y="263"/>
                    <a:pt x="215" y="276"/>
                  </a:cubicBezTo>
                  <a:cubicBezTo>
                    <a:pt x="215" y="280"/>
                    <a:pt x="217" y="283"/>
                    <a:pt x="220" y="285"/>
                  </a:cubicBezTo>
                  <a:cubicBezTo>
                    <a:pt x="231" y="292"/>
                    <a:pt x="243" y="293"/>
                    <a:pt x="255" y="286"/>
                  </a:cubicBezTo>
                  <a:cubicBezTo>
                    <a:pt x="266" y="280"/>
                    <a:pt x="272" y="269"/>
                    <a:pt x="271" y="256"/>
                  </a:cubicBezTo>
                  <a:cubicBezTo>
                    <a:pt x="271" y="252"/>
                    <a:pt x="272" y="251"/>
                    <a:pt x="275" y="249"/>
                  </a:cubicBezTo>
                  <a:cubicBezTo>
                    <a:pt x="283" y="244"/>
                    <a:pt x="291" y="239"/>
                    <a:pt x="298" y="232"/>
                  </a:cubicBezTo>
                  <a:cubicBezTo>
                    <a:pt x="308" y="224"/>
                    <a:pt x="314" y="213"/>
                    <a:pt x="318" y="202"/>
                  </a:cubicBezTo>
                  <a:cubicBezTo>
                    <a:pt x="342" y="203"/>
                    <a:pt x="357" y="189"/>
                    <a:pt x="357" y="169"/>
                  </a:cubicBezTo>
                  <a:cubicBezTo>
                    <a:pt x="357" y="153"/>
                    <a:pt x="344" y="133"/>
                    <a:pt x="319" y="136"/>
                  </a:cubicBezTo>
                  <a:cubicBezTo>
                    <a:pt x="318" y="135"/>
                    <a:pt x="317" y="133"/>
                    <a:pt x="317" y="132"/>
                  </a:cubicBezTo>
                  <a:cubicBezTo>
                    <a:pt x="308" y="112"/>
                    <a:pt x="294" y="98"/>
                    <a:pt x="275" y="88"/>
                  </a:cubicBezTo>
                  <a:cubicBezTo>
                    <a:pt x="272" y="87"/>
                    <a:pt x="271" y="85"/>
                    <a:pt x="271" y="82"/>
                  </a:cubicBezTo>
                  <a:cubicBezTo>
                    <a:pt x="272" y="69"/>
                    <a:pt x="265" y="56"/>
                    <a:pt x="253" y="50"/>
                  </a:cubicBezTo>
                  <a:cubicBezTo>
                    <a:pt x="241" y="44"/>
                    <a:pt x="229" y="46"/>
                    <a:pt x="218" y="54"/>
                  </a:cubicBezTo>
                  <a:cubicBezTo>
                    <a:pt x="217" y="56"/>
                    <a:pt x="216" y="58"/>
                    <a:pt x="216" y="60"/>
                  </a:cubicBezTo>
                  <a:cubicBezTo>
                    <a:pt x="215" y="74"/>
                    <a:pt x="215" y="87"/>
                    <a:pt x="216" y="101"/>
                  </a:cubicBezTo>
                  <a:cubicBezTo>
                    <a:pt x="216" y="102"/>
                    <a:pt x="216" y="105"/>
                    <a:pt x="217" y="105"/>
                  </a:cubicBezTo>
                  <a:cubicBezTo>
                    <a:pt x="223" y="108"/>
                    <a:pt x="228" y="112"/>
                    <a:pt x="234" y="113"/>
                  </a:cubicBezTo>
                  <a:cubicBezTo>
                    <a:pt x="245" y="115"/>
                    <a:pt x="255" y="111"/>
                    <a:pt x="263" y="103"/>
                  </a:cubicBezTo>
                  <a:cubicBezTo>
                    <a:pt x="281" y="110"/>
                    <a:pt x="294" y="123"/>
                    <a:pt x="301" y="142"/>
                  </a:cubicBezTo>
                  <a:close/>
                  <a:moveTo>
                    <a:pt x="1104" y="67"/>
                  </a:moveTo>
                  <a:cubicBezTo>
                    <a:pt x="1130" y="68"/>
                    <a:pt x="1155" y="67"/>
                    <a:pt x="1179" y="70"/>
                  </a:cubicBezTo>
                  <a:cubicBezTo>
                    <a:pt x="1214" y="75"/>
                    <a:pt x="1231" y="102"/>
                    <a:pt x="1227" y="137"/>
                  </a:cubicBezTo>
                  <a:cubicBezTo>
                    <a:pt x="1224" y="168"/>
                    <a:pt x="1199" y="190"/>
                    <a:pt x="1167" y="193"/>
                  </a:cubicBezTo>
                  <a:cubicBezTo>
                    <a:pt x="1156" y="194"/>
                    <a:pt x="1145" y="193"/>
                    <a:pt x="1134" y="194"/>
                  </a:cubicBezTo>
                  <a:cubicBezTo>
                    <a:pt x="1132" y="194"/>
                    <a:pt x="1130" y="194"/>
                    <a:pt x="1128" y="194"/>
                  </a:cubicBezTo>
                  <a:cubicBezTo>
                    <a:pt x="1128" y="207"/>
                    <a:pt x="1128" y="219"/>
                    <a:pt x="1128" y="232"/>
                  </a:cubicBezTo>
                  <a:cubicBezTo>
                    <a:pt x="1128" y="244"/>
                    <a:pt x="1128" y="257"/>
                    <a:pt x="1128" y="270"/>
                  </a:cubicBezTo>
                  <a:cubicBezTo>
                    <a:pt x="1120" y="270"/>
                    <a:pt x="1112" y="270"/>
                    <a:pt x="1104" y="270"/>
                  </a:cubicBezTo>
                  <a:cubicBezTo>
                    <a:pt x="1104" y="203"/>
                    <a:pt x="1104" y="136"/>
                    <a:pt x="1104" y="67"/>
                  </a:cubicBezTo>
                  <a:close/>
                  <a:moveTo>
                    <a:pt x="1128" y="172"/>
                  </a:moveTo>
                  <a:cubicBezTo>
                    <a:pt x="1136" y="172"/>
                    <a:pt x="1144" y="172"/>
                    <a:pt x="1152" y="172"/>
                  </a:cubicBezTo>
                  <a:cubicBezTo>
                    <a:pt x="1156" y="172"/>
                    <a:pt x="1160" y="172"/>
                    <a:pt x="1164" y="171"/>
                  </a:cubicBezTo>
                  <a:cubicBezTo>
                    <a:pt x="1187" y="168"/>
                    <a:pt x="1200" y="157"/>
                    <a:pt x="1202" y="136"/>
                  </a:cubicBezTo>
                  <a:cubicBezTo>
                    <a:pt x="1205" y="114"/>
                    <a:pt x="1197" y="96"/>
                    <a:pt x="1174" y="92"/>
                  </a:cubicBezTo>
                  <a:cubicBezTo>
                    <a:pt x="1159" y="89"/>
                    <a:pt x="1144" y="90"/>
                    <a:pt x="1128" y="89"/>
                  </a:cubicBezTo>
                  <a:cubicBezTo>
                    <a:pt x="1128" y="117"/>
                    <a:pt x="1128" y="144"/>
                    <a:pt x="1128" y="172"/>
                  </a:cubicBezTo>
                  <a:close/>
                  <a:moveTo>
                    <a:pt x="579" y="269"/>
                  </a:moveTo>
                  <a:cubicBezTo>
                    <a:pt x="587" y="269"/>
                    <a:pt x="594" y="269"/>
                    <a:pt x="602" y="269"/>
                  </a:cubicBezTo>
                  <a:cubicBezTo>
                    <a:pt x="602" y="267"/>
                    <a:pt x="602" y="265"/>
                    <a:pt x="602" y="263"/>
                  </a:cubicBezTo>
                  <a:cubicBezTo>
                    <a:pt x="602" y="238"/>
                    <a:pt x="602" y="213"/>
                    <a:pt x="602" y="187"/>
                  </a:cubicBezTo>
                  <a:cubicBezTo>
                    <a:pt x="603" y="170"/>
                    <a:pt x="609" y="155"/>
                    <a:pt x="625" y="146"/>
                  </a:cubicBezTo>
                  <a:cubicBezTo>
                    <a:pt x="646" y="135"/>
                    <a:pt x="668" y="145"/>
                    <a:pt x="673" y="168"/>
                  </a:cubicBezTo>
                  <a:cubicBezTo>
                    <a:pt x="674" y="173"/>
                    <a:pt x="675" y="178"/>
                    <a:pt x="675" y="183"/>
                  </a:cubicBezTo>
                  <a:cubicBezTo>
                    <a:pt x="675" y="210"/>
                    <a:pt x="675" y="237"/>
                    <a:pt x="676" y="264"/>
                  </a:cubicBezTo>
                  <a:cubicBezTo>
                    <a:pt x="676" y="266"/>
                    <a:pt x="676" y="268"/>
                    <a:pt x="676" y="270"/>
                  </a:cubicBezTo>
                  <a:cubicBezTo>
                    <a:pt x="684" y="270"/>
                    <a:pt x="691" y="270"/>
                    <a:pt x="699" y="270"/>
                  </a:cubicBezTo>
                  <a:cubicBezTo>
                    <a:pt x="699" y="268"/>
                    <a:pt x="699" y="267"/>
                    <a:pt x="699" y="266"/>
                  </a:cubicBezTo>
                  <a:cubicBezTo>
                    <a:pt x="699" y="238"/>
                    <a:pt x="699" y="209"/>
                    <a:pt x="699" y="181"/>
                  </a:cubicBezTo>
                  <a:cubicBezTo>
                    <a:pt x="699" y="174"/>
                    <a:pt x="698" y="167"/>
                    <a:pt x="697" y="160"/>
                  </a:cubicBezTo>
                  <a:cubicBezTo>
                    <a:pt x="694" y="145"/>
                    <a:pt x="687" y="133"/>
                    <a:pt x="673" y="126"/>
                  </a:cubicBezTo>
                  <a:cubicBezTo>
                    <a:pt x="649" y="116"/>
                    <a:pt x="621" y="124"/>
                    <a:pt x="606" y="145"/>
                  </a:cubicBezTo>
                  <a:cubicBezTo>
                    <a:pt x="605" y="146"/>
                    <a:pt x="604" y="147"/>
                    <a:pt x="603" y="148"/>
                  </a:cubicBezTo>
                  <a:cubicBezTo>
                    <a:pt x="603" y="148"/>
                    <a:pt x="603" y="148"/>
                    <a:pt x="602" y="148"/>
                  </a:cubicBezTo>
                  <a:cubicBezTo>
                    <a:pt x="602" y="117"/>
                    <a:pt x="602" y="87"/>
                    <a:pt x="602" y="57"/>
                  </a:cubicBezTo>
                  <a:cubicBezTo>
                    <a:pt x="594" y="57"/>
                    <a:pt x="587" y="57"/>
                    <a:pt x="579" y="57"/>
                  </a:cubicBezTo>
                  <a:cubicBezTo>
                    <a:pt x="579" y="128"/>
                    <a:pt x="579" y="199"/>
                    <a:pt x="579" y="269"/>
                  </a:cubicBezTo>
                  <a:close/>
                  <a:moveTo>
                    <a:pt x="541" y="76"/>
                  </a:moveTo>
                  <a:cubicBezTo>
                    <a:pt x="542" y="73"/>
                    <a:pt x="540" y="71"/>
                    <a:pt x="537" y="70"/>
                  </a:cubicBezTo>
                  <a:cubicBezTo>
                    <a:pt x="514" y="63"/>
                    <a:pt x="490" y="61"/>
                    <a:pt x="468" y="72"/>
                  </a:cubicBezTo>
                  <a:cubicBezTo>
                    <a:pt x="429" y="90"/>
                    <a:pt x="430" y="137"/>
                    <a:pt x="454" y="156"/>
                  </a:cubicBezTo>
                  <a:cubicBezTo>
                    <a:pt x="464" y="164"/>
                    <a:pt x="475" y="171"/>
                    <a:pt x="486" y="178"/>
                  </a:cubicBezTo>
                  <a:cubicBezTo>
                    <a:pt x="496" y="185"/>
                    <a:pt x="507" y="192"/>
                    <a:pt x="516" y="200"/>
                  </a:cubicBezTo>
                  <a:cubicBezTo>
                    <a:pt x="525" y="208"/>
                    <a:pt x="527" y="220"/>
                    <a:pt x="523" y="232"/>
                  </a:cubicBezTo>
                  <a:cubicBezTo>
                    <a:pt x="520" y="243"/>
                    <a:pt x="511" y="248"/>
                    <a:pt x="501" y="250"/>
                  </a:cubicBezTo>
                  <a:cubicBezTo>
                    <a:pt x="490" y="253"/>
                    <a:pt x="480" y="252"/>
                    <a:pt x="470" y="250"/>
                  </a:cubicBezTo>
                  <a:cubicBezTo>
                    <a:pt x="458" y="247"/>
                    <a:pt x="447" y="242"/>
                    <a:pt x="437" y="234"/>
                  </a:cubicBezTo>
                  <a:cubicBezTo>
                    <a:pt x="437" y="242"/>
                    <a:pt x="437" y="250"/>
                    <a:pt x="437" y="258"/>
                  </a:cubicBezTo>
                  <a:cubicBezTo>
                    <a:pt x="437" y="261"/>
                    <a:pt x="438" y="263"/>
                    <a:pt x="441" y="264"/>
                  </a:cubicBezTo>
                  <a:cubicBezTo>
                    <a:pt x="465" y="274"/>
                    <a:pt x="489" y="277"/>
                    <a:pt x="514" y="269"/>
                  </a:cubicBezTo>
                  <a:cubicBezTo>
                    <a:pt x="556" y="255"/>
                    <a:pt x="560" y="204"/>
                    <a:pt x="532" y="182"/>
                  </a:cubicBezTo>
                  <a:cubicBezTo>
                    <a:pt x="522" y="174"/>
                    <a:pt x="511" y="167"/>
                    <a:pt x="500" y="159"/>
                  </a:cubicBezTo>
                  <a:cubicBezTo>
                    <a:pt x="491" y="153"/>
                    <a:pt x="482" y="148"/>
                    <a:pt x="473" y="142"/>
                  </a:cubicBezTo>
                  <a:cubicBezTo>
                    <a:pt x="468" y="138"/>
                    <a:pt x="465" y="133"/>
                    <a:pt x="464" y="127"/>
                  </a:cubicBezTo>
                  <a:cubicBezTo>
                    <a:pt x="459" y="107"/>
                    <a:pt x="469" y="91"/>
                    <a:pt x="489" y="87"/>
                  </a:cubicBezTo>
                  <a:cubicBezTo>
                    <a:pt x="508" y="84"/>
                    <a:pt x="525" y="87"/>
                    <a:pt x="541" y="98"/>
                  </a:cubicBezTo>
                  <a:cubicBezTo>
                    <a:pt x="541" y="90"/>
                    <a:pt x="541" y="83"/>
                    <a:pt x="541" y="76"/>
                  </a:cubicBezTo>
                  <a:close/>
                  <a:moveTo>
                    <a:pt x="1076" y="204"/>
                  </a:moveTo>
                  <a:cubicBezTo>
                    <a:pt x="1041" y="204"/>
                    <a:pt x="1007" y="204"/>
                    <a:pt x="974" y="204"/>
                  </a:cubicBezTo>
                  <a:cubicBezTo>
                    <a:pt x="974" y="220"/>
                    <a:pt x="978" y="234"/>
                    <a:pt x="991" y="245"/>
                  </a:cubicBezTo>
                  <a:cubicBezTo>
                    <a:pt x="1003" y="254"/>
                    <a:pt x="1016" y="255"/>
                    <a:pt x="1030" y="253"/>
                  </a:cubicBezTo>
                  <a:cubicBezTo>
                    <a:pt x="1042" y="251"/>
                    <a:pt x="1053" y="247"/>
                    <a:pt x="1062" y="240"/>
                  </a:cubicBezTo>
                  <a:cubicBezTo>
                    <a:pt x="1063" y="239"/>
                    <a:pt x="1063" y="239"/>
                    <a:pt x="1064" y="239"/>
                  </a:cubicBezTo>
                  <a:cubicBezTo>
                    <a:pt x="1064" y="239"/>
                    <a:pt x="1064" y="239"/>
                    <a:pt x="1065" y="239"/>
                  </a:cubicBezTo>
                  <a:cubicBezTo>
                    <a:pt x="1065" y="245"/>
                    <a:pt x="1066" y="251"/>
                    <a:pt x="1065" y="258"/>
                  </a:cubicBezTo>
                  <a:cubicBezTo>
                    <a:pt x="1065" y="259"/>
                    <a:pt x="1063" y="261"/>
                    <a:pt x="1062" y="262"/>
                  </a:cubicBezTo>
                  <a:cubicBezTo>
                    <a:pt x="1044" y="273"/>
                    <a:pt x="1024" y="275"/>
                    <a:pt x="1004" y="273"/>
                  </a:cubicBezTo>
                  <a:cubicBezTo>
                    <a:pt x="984" y="270"/>
                    <a:pt x="968" y="260"/>
                    <a:pt x="959" y="242"/>
                  </a:cubicBezTo>
                  <a:cubicBezTo>
                    <a:pt x="955" y="234"/>
                    <a:pt x="952" y="225"/>
                    <a:pt x="951" y="216"/>
                  </a:cubicBezTo>
                  <a:cubicBezTo>
                    <a:pt x="947" y="193"/>
                    <a:pt x="950" y="170"/>
                    <a:pt x="964" y="150"/>
                  </a:cubicBezTo>
                  <a:cubicBezTo>
                    <a:pt x="985" y="118"/>
                    <a:pt x="1023" y="117"/>
                    <a:pt x="1045" y="129"/>
                  </a:cubicBezTo>
                  <a:cubicBezTo>
                    <a:pt x="1063" y="138"/>
                    <a:pt x="1071" y="155"/>
                    <a:pt x="1074" y="174"/>
                  </a:cubicBezTo>
                  <a:cubicBezTo>
                    <a:pt x="1075" y="183"/>
                    <a:pt x="1075" y="193"/>
                    <a:pt x="1076" y="204"/>
                  </a:cubicBezTo>
                  <a:close/>
                  <a:moveTo>
                    <a:pt x="1051" y="184"/>
                  </a:moveTo>
                  <a:cubicBezTo>
                    <a:pt x="1052" y="168"/>
                    <a:pt x="1045" y="152"/>
                    <a:pt x="1033" y="146"/>
                  </a:cubicBezTo>
                  <a:cubicBezTo>
                    <a:pt x="1002" y="132"/>
                    <a:pt x="976" y="158"/>
                    <a:pt x="975" y="184"/>
                  </a:cubicBezTo>
                  <a:cubicBezTo>
                    <a:pt x="1000" y="184"/>
                    <a:pt x="1025" y="184"/>
                    <a:pt x="1051" y="184"/>
                  </a:cubicBezTo>
                  <a:close/>
                  <a:moveTo>
                    <a:pt x="1375" y="197"/>
                  </a:moveTo>
                  <a:cubicBezTo>
                    <a:pt x="1375" y="211"/>
                    <a:pt x="1373" y="225"/>
                    <a:pt x="1366" y="237"/>
                  </a:cubicBezTo>
                  <a:cubicBezTo>
                    <a:pt x="1352" y="264"/>
                    <a:pt x="1329" y="274"/>
                    <a:pt x="1300" y="273"/>
                  </a:cubicBezTo>
                  <a:cubicBezTo>
                    <a:pt x="1261" y="272"/>
                    <a:pt x="1235" y="245"/>
                    <a:pt x="1233" y="205"/>
                  </a:cubicBezTo>
                  <a:cubicBezTo>
                    <a:pt x="1233" y="192"/>
                    <a:pt x="1234" y="179"/>
                    <a:pt x="1238" y="167"/>
                  </a:cubicBezTo>
                  <a:cubicBezTo>
                    <a:pt x="1248" y="139"/>
                    <a:pt x="1271" y="123"/>
                    <a:pt x="1303" y="122"/>
                  </a:cubicBezTo>
                  <a:cubicBezTo>
                    <a:pt x="1320" y="122"/>
                    <a:pt x="1336" y="125"/>
                    <a:pt x="1350" y="136"/>
                  </a:cubicBezTo>
                  <a:cubicBezTo>
                    <a:pt x="1366" y="149"/>
                    <a:pt x="1373" y="167"/>
                    <a:pt x="1375" y="188"/>
                  </a:cubicBezTo>
                  <a:cubicBezTo>
                    <a:pt x="1375" y="191"/>
                    <a:pt x="1375" y="194"/>
                    <a:pt x="1375" y="197"/>
                  </a:cubicBezTo>
                  <a:close/>
                  <a:moveTo>
                    <a:pt x="1351" y="196"/>
                  </a:moveTo>
                  <a:cubicBezTo>
                    <a:pt x="1351" y="193"/>
                    <a:pt x="1351" y="187"/>
                    <a:pt x="1350" y="181"/>
                  </a:cubicBezTo>
                  <a:cubicBezTo>
                    <a:pt x="1346" y="158"/>
                    <a:pt x="1331" y="143"/>
                    <a:pt x="1308" y="142"/>
                  </a:cubicBezTo>
                  <a:cubicBezTo>
                    <a:pt x="1284" y="141"/>
                    <a:pt x="1266" y="154"/>
                    <a:pt x="1259" y="177"/>
                  </a:cubicBezTo>
                  <a:cubicBezTo>
                    <a:pt x="1257" y="187"/>
                    <a:pt x="1256" y="198"/>
                    <a:pt x="1257" y="209"/>
                  </a:cubicBezTo>
                  <a:cubicBezTo>
                    <a:pt x="1260" y="239"/>
                    <a:pt x="1281" y="256"/>
                    <a:pt x="1311" y="253"/>
                  </a:cubicBezTo>
                  <a:cubicBezTo>
                    <a:pt x="1327" y="252"/>
                    <a:pt x="1338" y="244"/>
                    <a:pt x="1345" y="230"/>
                  </a:cubicBezTo>
                  <a:cubicBezTo>
                    <a:pt x="1350" y="220"/>
                    <a:pt x="1351" y="209"/>
                    <a:pt x="1351" y="196"/>
                  </a:cubicBezTo>
                  <a:close/>
                  <a:moveTo>
                    <a:pt x="814" y="178"/>
                  </a:moveTo>
                  <a:cubicBezTo>
                    <a:pt x="812" y="170"/>
                    <a:pt x="811" y="163"/>
                    <a:pt x="808" y="156"/>
                  </a:cubicBezTo>
                  <a:cubicBezTo>
                    <a:pt x="804" y="145"/>
                    <a:pt x="793" y="141"/>
                    <a:pt x="778" y="142"/>
                  </a:cubicBezTo>
                  <a:cubicBezTo>
                    <a:pt x="764" y="144"/>
                    <a:pt x="751" y="149"/>
                    <a:pt x="740" y="157"/>
                  </a:cubicBezTo>
                  <a:cubicBezTo>
                    <a:pt x="739" y="158"/>
                    <a:pt x="738" y="158"/>
                    <a:pt x="736" y="159"/>
                  </a:cubicBezTo>
                  <a:cubicBezTo>
                    <a:pt x="736" y="152"/>
                    <a:pt x="736" y="144"/>
                    <a:pt x="737" y="137"/>
                  </a:cubicBezTo>
                  <a:cubicBezTo>
                    <a:pt x="737" y="136"/>
                    <a:pt x="738" y="135"/>
                    <a:pt x="739" y="134"/>
                  </a:cubicBezTo>
                  <a:cubicBezTo>
                    <a:pt x="759" y="124"/>
                    <a:pt x="780" y="119"/>
                    <a:pt x="803" y="124"/>
                  </a:cubicBezTo>
                  <a:cubicBezTo>
                    <a:pt x="822" y="128"/>
                    <a:pt x="832" y="141"/>
                    <a:pt x="835" y="160"/>
                  </a:cubicBezTo>
                  <a:cubicBezTo>
                    <a:pt x="836" y="164"/>
                    <a:pt x="836" y="169"/>
                    <a:pt x="836" y="173"/>
                  </a:cubicBezTo>
                  <a:cubicBezTo>
                    <a:pt x="836" y="204"/>
                    <a:pt x="836" y="235"/>
                    <a:pt x="836" y="266"/>
                  </a:cubicBezTo>
                  <a:cubicBezTo>
                    <a:pt x="836" y="267"/>
                    <a:pt x="836" y="268"/>
                    <a:pt x="836" y="270"/>
                  </a:cubicBezTo>
                  <a:cubicBezTo>
                    <a:pt x="828" y="270"/>
                    <a:pt x="821" y="270"/>
                    <a:pt x="813" y="270"/>
                  </a:cubicBezTo>
                  <a:cubicBezTo>
                    <a:pt x="813" y="263"/>
                    <a:pt x="813" y="256"/>
                    <a:pt x="813" y="247"/>
                  </a:cubicBezTo>
                  <a:cubicBezTo>
                    <a:pt x="811" y="250"/>
                    <a:pt x="810" y="252"/>
                    <a:pt x="808" y="254"/>
                  </a:cubicBezTo>
                  <a:cubicBezTo>
                    <a:pt x="793" y="274"/>
                    <a:pt x="762" y="280"/>
                    <a:pt x="741" y="267"/>
                  </a:cubicBezTo>
                  <a:cubicBezTo>
                    <a:pt x="727" y="258"/>
                    <a:pt x="722" y="245"/>
                    <a:pt x="722" y="229"/>
                  </a:cubicBezTo>
                  <a:cubicBezTo>
                    <a:pt x="723" y="212"/>
                    <a:pt x="731" y="199"/>
                    <a:pt x="747" y="191"/>
                  </a:cubicBezTo>
                  <a:cubicBezTo>
                    <a:pt x="759" y="185"/>
                    <a:pt x="772" y="184"/>
                    <a:pt x="785" y="182"/>
                  </a:cubicBezTo>
                  <a:cubicBezTo>
                    <a:pt x="794" y="181"/>
                    <a:pt x="804" y="180"/>
                    <a:pt x="814" y="178"/>
                  </a:cubicBezTo>
                  <a:close/>
                  <a:moveTo>
                    <a:pt x="813" y="197"/>
                  </a:moveTo>
                  <a:cubicBezTo>
                    <a:pt x="807" y="198"/>
                    <a:pt x="801" y="199"/>
                    <a:pt x="796" y="200"/>
                  </a:cubicBezTo>
                  <a:cubicBezTo>
                    <a:pt x="784" y="202"/>
                    <a:pt x="771" y="204"/>
                    <a:pt x="760" y="207"/>
                  </a:cubicBezTo>
                  <a:cubicBezTo>
                    <a:pt x="743" y="212"/>
                    <a:pt x="743" y="239"/>
                    <a:pt x="755" y="248"/>
                  </a:cubicBezTo>
                  <a:cubicBezTo>
                    <a:pt x="766" y="256"/>
                    <a:pt x="786" y="255"/>
                    <a:pt x="798" y="245"/>
                  </a:cubicBezTo>
                  <a:cubicBezTo>
                    <a:pt x="813" y="233"/>
                    <a:pt x="814" y="216"/>
                    <a:pt x="813" y="197"/>
                  </a:cubicBezTo>
                  <a:close/>
                  <a:moveTo>
                    <a:pt x="1584" y="265"/>
                  </a:moveTo>
                  <a:cubicBezTo>
                    <a:pt x="1584" y="237"/>
                    <a:pt x="1584" y="209"/>
                    <a:pt x="1584" y="181"/>
                  </a:cubicBezTo>
                  <a:cubicBezTo>
                    <a:pt x="1584" y="175"/>
                    <a:pt x="1584" y="169"/>
                    <a:pt x="1583" y="164"/>
                  </a:cubicBezTo>
                  <a:cubicBezTo>
                    <a:pt x="1580" y="147"/>
                    <a:pt x="1573" y="133"/>
                    <a:pt x="1556" y="126"/>
                  </a:cubicBezTo>
                  <a:cubicBezTo>
                    <a:pt x="1538" y="119"/>
                    <a:pt x="1508" y="120"/>
                    <a:pt x="1491" y="145"/>
                  </a:cubicBezTo>
                  <a:cubicBezTo>
                    <a:pt x="1490" y="146"/>
                    <a:pt x="1490" y="147"/>
                    <a:pt x="1489" y="149"/>
                  </a:cubicBezTo>
                  <a:cubicBezTo>
                    <a:pt x="1488" y="148"/>
                    <a:pt x="1488" y="148"/>
                    <a:pt x="1488" y="148"/>
                  </a:cubicBezTo>
                  <a:cubicBezTo>
                    <a:pt x="1488" y="141"/>
                    <a:pt x="1488" y="133"/>
                    <a:pt x="1488" y="126"/>
                  </a:cubicBezTo>
                  <a:cubicBezTo>
                    <a:pt x="1480" y="126"/>
                    <a:pt x="1472" y="126"/>
                    <a:pt x="1465" y="126"/>
                  </a:cubicBezTo>
                  <a:cubicBezTo>
                    <a:pt x="1465" y="174"/>
                    <a:pt x="1465" y="222"/>
                    <a:pt x="1465" y="269"/>
                  </a:cubicBezTo>
                  <a:cubicBezTo>
                    <a:pt x="1473" y="269"/>
                    <a:pt x="1480" y="269"/>
                    <a:pt x="1488" y="269"/>
                  </a:cubicBezTo>
                  <a:cubicBezTo>
                    <a:pt x="1488" y="267"/>
                    <a:pt x="1488" y="266"/>
                    <a:pt x="1488" y="264"/>
                  </a:cubicBezTo>
                  <a:cubicBezTo>
                    <a:pt x="1488" y="238"/>
                    <a:pt x="1488" y="212"/>
                    <a:pt x="1488" y="186"/>
                  </a:cubicBezTo>
                  <a:cubicBezTo>
                    <a:pt x="1488" y="169"/>
                    <a:pt x="1495" y="155"/>
                    <a:pt x="1510" y="146"/>
                  </a:cubicBezTo>
                  <a:cubicBezTo>
                    <a:pt x="1531" y="135"/>
                    <a:pt x="1553" y="145"/>
                    <a:pt x="1559" y="167"/>
                  </a:cubicBezTo>
                  <a:cubicBezTo>
                    <a:pt x="1560" y="172"/>
                    <a:pt x="1561" y="177"/>
                    <a:pt x="1561" y="182"/>
                  </a:cubicBezTo>
                  <a:cubicBezTo>
                    <a:pt x="1561" y="209"/>
                    <a:pt x="1561" y="237"/>
                    <a:pt x="1561" y="264"/>
                  </a:cubicBezTo>
                  <a:cubicBezTo>
                    <a:pt x="1561" y="266"/>
                    <a:pt x="1561" y="268"/>
                    <a:pt x="1561" y="270"/>
                  </a:cubicBezTo>
                  <a:cubicBezTo>
                    <a:pt x="1569" y="270"/>
                    <a:pt x="1577" y="270"/>
                    <a:pt x="1584" y="270"/>
                  </a:cubicBezTo>
                  <a:cubicBezTo>
                    <a:pt x="1584" y="268"/>
                    <a:pt x="1584" y="267"/>
                    <a:pt x="1584" y="265"/>
                  </a:cubicBezTo>
                  <a:close/>
                  <a:moveTo>
                    <a:pt x="1627" y="148"/>
                  </a:moveTo>
                  <a:cubicBezTo>
                    <a:pt x="1627" y="177"/>
                    <a:pt x="1627" y="205"/>
                    <a:pt x="1627" y="233"/>
                  </a:cubicBezTo>
                  <a:cubicBezTo>
                    <a:pt x="1627" y="244"/>
                    <a:pt x="1630" y="254"/>
                    <a:pt x="1637" y="263"/>
                  </a:cubicBezTo>
                  <a:cubicBezTo>
                    <a:pt x="1648" y="276"/>
                    <a:pt x="1673" y="275"/>
                    <a:pt x="1685" y="270"/>
                  </a:cubicBezTo>
                  <a:cubicBezTo>
                    <a:pt x="1686" y="269"/>
                    <a:pt x="1687" y="268"/>
                    <a:pt x="1687" y="267"/>
                  </a:cubicBezTo>
                  <a:cubicBezTo>
                    <a:pt x="1687" y="261"/>
                    <a:pt x="1687" y="255"/>
                    <a:pt x="1687" y="249"/>
                  </a:cubicBezTo>
                  <a:cubicBezTo>
                    <a:pt x="1685" y="250"/>
                    <a:pt x="1684" y="250"/>
                    <a:pt x="1683" y="251"/>
                  </a:cubicBezTo>
                  <a:cubicBezTo>
                    <a:pt x="1666" y="259"/>
                    <a:pt x="1653" y="251"/>
                    <a:pt x="1651" y="232"/>
                  </a:cubicBezTo>
                  <a:cubicBezTo>
                    <a:pt x="1651" y="231"/>
                    <a:pt x="1651" y="229"/>
                    <a:pt x="1651" y="228"/>
                  </a:cubicBezTo>
                  <a:cubicBezTo>
                    <a:pt x="1651" y="202"/>
                    <a:pt x="1651" y="177"/>
                    <a:pt x="1651" y="151"/>
                  </a:cubicBezTo>
                  <a:cubicBezTo>
                    <a:pt x="1651" y="150"/>
                    <a:pt x="1651" y="148"/>
                    <a:pt x="1651" y="146"/>
                  </a:cubicBezTo>
                  <a:cubicBezTo>
                    <a:pt x="1663" y="146"/>
                    <a:pt x="1675" y="146"/>
                    <a:pt x="1687" y="146"/>
                  </a:cubicBezTo>
                  <a:cubicBezTo>
                    <a:pt x="1687" y="139"/>
                    <a:pt x="1687" y="132"/>
                    <a:pt x="1687" y="126"/>
                  </a:cubicBezTo>
                  <a:cubicBezTo>
                    <a:pt x="1674" y="126"/>
                    <a:pt x="1663" y="126"/>
                    <a:pt x="1650" y="126"/>
                  </a:cubicBezTo>
                  <a:cubicBezTo>
                    <a:pt x="1650" y="111"/>
                    <a:pt x="1650" y="97"/>
                    <a:pt x="1650" y="83"/>
                  </a:cubicBezTo>
                  <a:cubicBezTo>
                    <a:pt x="1643" y="85"/>
                    <a:pt x="1636" y="87"/>
                    <a:pt x="1630" y="90"/>
                  </a:cubicBezTo>
                  <a:cubicBezTo>
                    <a:pt x="1629" y="90"/>
                    <a:pt x="1627" y="93"/>
                    <a:pt x="1627" y="94"/>
                  </a:cubicBezTo>
                  <a:cubicBezTo>
                    <a:pt x="1627" y="101"/>
                    <a:pt x="1627" y="108"/>
                    <a:pt x="1627" y="116"/>
                  </a:cubicBezTo>
                  <a:cubicBezTo>
                    <a:pt x="1627" y="119"/>
                    <a:pt x="1627" y="122"/>
                    <a:pt x="1627" y="126"/>
                  </a:cubicBezTo>
                  <a:cubicBezTo>
                    <a:pt x="1619" y="126"/>
                    <a:pt x="1611" y="126"/>
                    <a:pt x="1603" y="126"/>
                  </a:cubicBezTo>
                  <a:cubicBezTo>
                    <a:pt x="1603" y="133"/>
                    <a:pt x="1603" y="139"/>
                    <a:pt x="1603" y="146"/>
                  </a:cubicBezTo>
                  <a:cubicBezTo>
                    <a:pt x="1611" y="146"/>
                    <a:pt x="1619" y="146"/>
                    <a:pt x="1627" y="146"/>
                  </a:cubicBezTo>
                  <a:cubicBezTo>
                    <a:pt x="1627" y="147"/>
                    <a:pt x="1627" y="148"/>
                    <a:pt x="1627" y="148"/>
                  </a:cubicBezTo>
                  <a:close/>
                  <a:moveTo>
                    <a:pt x="872" y="269"/>
                  </a:moveTo>
                  <a:cubicBezTo>
                    <a:pt x="880" y="269"/>
                    <a:pt x="887" y="269"/>
                    <a:pt x="895" y="269"/>
                  </a:cubicBezTo>
                  <a:cubicBezTo>
                    <a:pt x="895" y="267"/>
                    <a:pt x="895" y="265"/>
                    <a:pt x="895" y="263"/>
                  </a:cubicBezTo>
                  <a:cubicBezTo>
                    <a:pt x="895" y="241"/>
                    <a:pt x="895" y="218"/>
                    <a:pt x="895" y="195"/>
                  </a:cubicBezTo>
                  <a:cubicBezTo>
                    <a:pt x="895" y="185"/>
                    <a:pt x="897" y="175"/>
                    <a:pt x="901" y="165"/>
                  </a:cubicBezTo>
                  <a:cubicBezTo>
                    <a:pt x="908" y="150"/>
                    <a:pt x="919" y="143"/>
                    <a:pt x="935" y="145"/>
                  </a:cubicBezTo>
                  <a:cubicBezTo>
                    <a:pt x="939" y="146"/>
                    <a:pt x="943" y="147"/>
                    <a:pt x="947" y="148"/>
                  </a:cubicBezTo>
                  <a:cubicBezTo>
                    <a:pt x="947" y="142"/>
                    <a:pt x="947" y="136"/>
                    <a:pt x="947" y="130"/>
                  </a:cubicBezTo>
                  <a:cubicBezTo>
                    <a:pt x="948" y="126"/>
                    <a:pt x="946" y="124"/>
                    <a:pt x="942" y="124"/>
                  </a:cubicBezTo>
                  <a:cubicBezTo>
                    <a:pt x="925" y="121"/>
                    <a:pt x="911" y="127"/>
                    <a:pt x="901" y="143"/>
                  </a:cubicBezTo>
                  <a:cubicBezTo>
                    <a:pt x="899" y="146"/>
                    <a:pt x="898" y="149"/>
                    <a:pt x="896" y="153"/>
                  </a:cubicBezTo>
                  <a:cubicBezTo>
                    <a:pt x="896" y="153"/>
                    <a:pt x="895" y="152"/>
                    <a:pt x="895" y="152"/>
                  </a:cubicBezTo>
                  <a:cubicBezTo>
                    <a:pt x="895" y="144"/>
                    <a:pt x="895" y="135"/>
                    <a:pt x="895" y="126"/>
                  </a:cubicBezTo>
                  <a:cubicBezTo>
                    <a:pt x="887" y="126"/>
                    <a:pt x="880" y="126"/>
                    <a:pt x="872" y="126"/>
                  </a:cubicBezTo>
                  <a:cubicBezTo>
                    <a:pt x="872" y="174"/>
                    <a:pt x="872" y="222"/>
                    <a:pt x="872" y="269"/>
                  </a:cubicBezTo>
                  <a:close/>
                  <a:moveTo>
                    <a:pt x="1403" y="270"/>
                  </a:moveTo>
                  <a:cubicBezTo>
                    <a:pt x="1411" y="270"/>
                    <a:pt x="1418" y="270"/>
                    <a:pt x="1426" y="270"/>
                  </a:cubicBezTo>
                  <a:cubicBezTo>
                    <a:pt x="1426" y="221"/>
                    <a:pt x="1426" y="174"/>
                    <a:pt x="1426" y="126"/>
                  </a:cubicBezTo>
                  <a:cubicBezTo>
                    <a:pt x="1424" y="126"/>
                    <a:pt x="1423" y="126"/>
                    <a:pt x="1421" y="126"/>
                  </a:cubicBezTo>
                  <a:cubicBezTo>
                    <a:pt x="1415" y="126"/>
                    <a:pt x="1409" y="126"/>
                    <a:pt x="1403" y="126"/>
                  </a:cubicBezTo>
                  <a:cubicBezTo>
                    <a:pt x="1403" y="174"/>
                    <a:pt x="1403" y="222"/>
                    <a:pt x="1403" y="270"/>
                  </a:cubicBezTo>
                  <a:close/>
                  <a:moveTo>
                    <a:pt x="1430" y="75"/>
                  </a:moveTo>
                  <a:cubicBezTo>
                    <a:pt x="1430" y="66"/>
                    <a:pt x="1424" y="59"/>
                    <a:pt x="1415" y="59"/>
                  </a:cubicBezTo>
                  <a:cubicBezTo>
                    <a:pt x="1406" y="59"/>
                    <a:pt x="1400" y="65"/>
                    <a:pt x="1399" y="74"/>
                  </a:cubicBezTo>
                  <a:cubicBezTo>
                    <a:pt x="1399" y="83"/>
                    <a:pt x="1405" y="89"/>
                    <a:pt x="1414" y="89"/>
                  </a:cubicBezTo>
                  <a:cubicBezTo>
                    <a:pt x="1423" y="89"/>
                    <a:pt x="1430" y="83"/>
                    <a:pt x="1430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71" name="Freeform 23"/>
            <p:cNvSpPr>
              <a:spLocks noChangeAspect="1" noEditPoints="1"/>
            </p:cNvSpPr>
            <p:nvPr/>
          </p:nvSpPr>
          <p:spPr bwMode="black">
            <a:xfrm>
              <a:off x="796199" y="4409245"/>
              <a:ext cx="2397952" cy="758378"/>
            </a:xfrm>
            <a:custGeom>
              <a:avLst/>
              <a:gdLst>
                <a:gd name="T0" fmla="*/ 1442 w 2741"/>
                <a:gd name="T1" fmla="*/ 572 h 865"/>
                <a:gd name="T2" fmla="*/ 1224 w 2741"/>
                <a:gd name="T3" fmla="*/ 701 h 865"/>
                <a:gd name="T4" fmla="*/ 1012 w 2741"/>
                <a:gd name="T5" fmla="*/ 576 h 865"/>
                <a:gd name="T6" fmla="*/ 1012 w 2741"/>
                <a:gd name="T7" fmla="*/ 295 h 865"/>
                <a:gd name="T8" fmla="*/ 1233 w 2741"/>
                <a:gd name="T9" fmla="*/ 165 h 865"/>
                <a:gd name="T10" fmla="*/ 1442 w 2741"/>
                <a:gd name="T11" fmla="*/ 291 h 865"/>
                <a:gd name="T12" fmla="*/ 1408 w 2741"/>
                <a:gd name="T13" fmla="*/ 435 h 865"/>
                <a:gd name="T14" fmla="*/ 1229 w 2741"/>
                <a:gd name="T15" fmla="*/ 220 h 865"/>
                <a:gd name="T16" fmla="*/ 1068 w 2741"/>
                <a:gd name="T17" fmla="*/ 323 h 865"/>
                <a:gd name="T18" fmla="*/ 1067 w 2741"/>
                <a:gd name="T19" fmla="*/ 545 h 865"/>
                <a:gd name="T20" fmla="*/ 1224 w 2741"/>
                <a:gd name="T21" fmla="*/ 646 h 865"/>
                <a:gd name="T22" fmla="*/ 1408 w 2741"/>
                <a:gd name="T23" fmla="*/ 435 h 865"/>
                <a:gd name="T24" fmla="*/ 1695 w 2741"/>
                <a:gd name="T25" fmla="*/ 186 h 865"/>
                <a:gd name="T26" fmla="*/ 1632 w 2741"/>
                <a:gd name="T27" fmla="*/ 322 h 865"/>
                <a:gd name="T28" fmla="*/ 1719 w 2741"/>
                <a:gd name="T29" fmla="*/ 372 h 865"/>
                <a:gd name="T30" fmla="*/ 1632 w 2741"/>
                <a:gd name="T31" fmla="*/ 692 h 865"/>
                <a:gd name="T32" fmla="*/ 1573 w 2741"/>
                <a:gd name="T33" fmla="*/ 372 h 865"/>
                <a:gd name="T34" fmla="*/ 1510 w 2741"/>
                <a:gd name="T35" fmla="*/ 322 h 865"/>
                <a:gd name="T36" fmla="*/ 1573 w 2741"/>
                <a:gd name="T37" fmla="*/ 262 h 865"/>
                <a:gd name="T38" fmla="*/ 1691 w 2741"/>
                <a:gd name="T39" fmla="*/ 136 h 865"/>
                <a:gd name="T40" fmla="*/ 1734 w 2741"/>
                <a:gd name="T41" fmla="*/ 196 h 865"/>
                <a:gd name="T42" fmla="*/ 1898 w 2741"/>
                <a:gd name="T43" fmla="*/ 186 h 865"/>
                <a:gd name="T44" fmla="*/ 1836 w 2741"/>
                <a:gd name="T45" fmla="*/ 322 h 865"/>
                <a:gd name="T46" fmla="*/ 1923 w 2741"/>
                <a:gd name="T47" fmla="*/ 372 h 865"/>
                <a:gd name="T48" fmla="*/ 1836 w 2741"/>
                <a:gd name="T49" fmla="*/ 692 h 865"/>
                <a:gd name="T50" fmla="*/ 1777 w 2741"/>
                <a:gd name="T51" fmla="*/ 372 h 865"/>
                <a:gd name="T52" fmla="*/ 1714 w 2741"/>
                <a:gd name="T53" fmla="*/ 322 h 865"/>
                <a:gd name="T54" fmla="*/ 1777 w 2741"/>
                <a:gd name="T55" fmla="*/ 262 h 865"/>
                <a:gd name="T56" fmla="*/ 1895 w 2741"/>
                <a:gd name="T57" fmla="*/ 136 h 865"/>
                <a:gd name="T58" fmla="*/ 1938 w 2741"/>
                <a:gd name="T59" fmla="*/ 196 h 865"/>
                <a:gd name="T60" fmla="*/ 2036 w 2741"/>
                <a:gd name="T61" fmla="*/ 217 h 865"/>
                <a:gd name="T62" fmla="*/ 1981 w 2741"/>
                <a:gd name="T63" fmla="*/ 217 h 865"/>
                <a:gd name="T64" fmla="*/ 1981 w 2741"/>
                <a:gd name="T65" fmla="*/ 162 h 865"/>
                <a:gd name="T66" fmla="*/ 2036 w 2741"/>
                <a:gd name="T67" fmla="*/ 162 h 865"/>
                <a:gd name="T68" fmla="*/ 2037 w 2741"/>
                <a:gd name="T69" fmla="*/ 692 h 865"/>
                <a:gd name="T70" fmla="*/ 1978 w 2741"/>
                <a:gd name="T71" fmla="*/ 322 h 865"/>
                <a:gd name="T72" fmla="*/ 2037 w 2741"/>
                <a:gd name="T73" fmla="*/ 692 h 865"/>
                <a:gd name="T74" fmla="*/ 2274 w 2741"/>
                <a:gd name="T75" fmla="*/ 701 h 865"/>
                <a:gd name="T76" fmla="*/ 2120 w 2741"/>
                <a:gd name="T77" fmla="*/ 612 h 865"/>
                <a:gd name="T78" fmla="*/ 2151 w 2741"/>
                <a:gd name="T79" fmla="*/ 369 h 865"/>
                <a:gd name="T80" fmla="*/ 2376 w 2741"/>
                <a:gd name="T81" fmla="*/ 332 h 865"/>
                <a:gd name="T82" fmla="*/ 2288 w 2741"/>
                <a:gd name="T83" fmla="*/ 364 h 865"/>
                <a:gd name="T84" fmla="*/ 2159 w 2741"/>
                <a:gd name="T85" fmla="*/ 511 h 865"/>
                <a:gd name="T86" fmla="*/ 2285 w 2741"/>
                <a:gd name="T87" fmla="*/ 651 h 865"/>
                <a:gd name="T88" fmla="*/ 2376 w 2741"/>
                <a:gd name="T89" fmla="*/ 675 h 865"/>
                <a:gd name="T90" fmla="*/ 2480 w 2741"/>
                <a:gd name="T91" fmla="*/ 522 h 865"/>
                <a:gd name="T92" fmla="*/ 2600 w 2741"/>
                <a:gd name="T93" fmla="*/ 651 h 865"/>
                <a:gd name="T94" fmla="*/ 2715 w 2741"/>
                <a:gd name="T95" fmla="*/ 666 h 865"/>
                <a:gd name="T96" fmla="*/ 2463 w 2741"/>
                <a:gd name="T97" fmla="*/ 650 h 865"/>
                <a:gd name="T98" fmla="*/ 2440 w 2741"/>
                <a:gd name="T99" fmla="*/ 408 h 865"/>
                <a:gd name="T100" fmla="*/ 2588 w 2741"/>
                <a:gd name="T101" fmla="*/ 313 h 865"/>
                <a:gd name="T102" fmla="*/ 2741 w 2741"/>
                <a:gd name="T103" fmla="*/ 491 h 865"/>
                <a:gd name="T104" fmla="*/ 2680 w 2741"/>
                <a:gd name="T105" fmla="*/ 472 h 865"/>
                <a:gd name="T106" fmla="*/ 2588 w 2741"/>
                <a:gd name="T107" fmla="*/ 364 h 865"/>
                <a:gd name="T108" fmla="*/ 2480 w 2741"/>
                <a:gd name="T109" fmla="*/ 472 h 865"/>
                <a:gd name="T110" fmla="*/ 721 w 2741"/>
                <a:gd name="T111" fmla="*/ 793 h 865"/>
                <a:gd name="T112" fmla="*/ 721 w 2741"/>
                <a:gd name="T113" fmla="*/ 74 h 865"/>
                <a:gd name="T114" fmla="*/ 1 w 2741"/>
                <a:gd name="T115" fmla="*/ 174 h 865"/>
                <a:gd name="T116" fmla="*/ 0 w 2741"/>
                <a:gd name="T117" fmla="*/ 694 h 865"/>
                <a:gd name="T118" fmla="*/ 158 w 2741"/>
                <a:gd name="T119" fmla="*/ 209 h 865"/>
                <a:gd name="T120" fmla="*/ 464 w 2741"/>
                <a:gd name="T121" fmla="*/ 758 h 865"/>
                <a:gd name="T122" fmla="*/ 464 w 2741"/>
                <a:gd name="T123" fmla="*/ 865 h 865"/>
                <a:gd name="T124" fmla="*/ 721 w 2741"/>
                <a:gd name="T125" fmla="*/ 794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1" h="865">
                  <a:moveTo>
                    <a:pt x="1472" y="427"/>
                  </a:moveTo>
                  <a:cubicBezTo>
                    <a:pt x="1472" y="482"/>
                    <a:pt x="1462" y="530"/>
                    <a:pt x="1442" y="572"/>
                  </a:cubicBezTo>
                  <a:cubicBezTo>
                    <a:pt x="1421" y="613"/>
                    <a:pt x="1392" y="645"/>
                    <a:pt x="1355" y="668"/>
                  </a:cubicBezTo>
                  <a:cubicBezTo>
                    <a:pt x="1317" y="690"/>
                    <a:pt x="1274" y="701"/>
                    <a:pt x="1224" y="701"/>
                  </a:cubicBezTo>
                  <a:cubicBezTo>
                    <a:pt x="1177" y="701"/>
                    <a:pt x="1135" y="691"/>
                    <a:pt x="1098" y="669"/>
                  </a:cubicBezTo>
                  <a:cubicBezTo>
                    <a:pt x="1061" y="647"/>
                    <a:pt x="1032" y="616"/>
                    <a:pt x="1012" y="576"/>
                  </a:cubicBezTo>
                  <a:cubicBezTo>
                    <a:pt x="991" y="536"/>
                    <a:pt x="981" y="490"/>
                    <a:pt x="981" y="439"/>
                  </a:cubicBezTo>
                  <a:cubicBezTo>
                    <a:pt x="981" y="384"/>
                    <a:pt x="992" y="336"/>
                    <a:pt x="1012" y="295"/>
                  </a:cubicBezTo>
                  <a:cubicBezTo>
                    <a:pt x="1033" y="253"/>
                    <a:pt x="1062" y="221"/>
                    <a:pt x="1100" y="199"/>
                  </a:cubicBezTo>
                  <a:cubicBezTo>
                    <a:pt x="1139" y="176"/>
                    <a:pt x="1183" y="165"/>
                    <a:pt x="1233" y="165"/>
                  </a:cubicBezTo>
                  <a:cubicBezTo>
                    <a:pt x="1279" y="165"/>
                    <a:pt x="1321" y="176"/>
                    <a:pt x="1357" y="198"/>
                  </a:cubicBezTo>
                  <a:cubicBezTo>
                    <a:pt x="1394" y="220"/>
                    <a:pt x="1422" y="251"/>
                    <a:pt x="1442" y="291"/>
                  </a:cubicBezTo>
                  <a:cubicBezTo>
                    <a:pt x="1462" y="330"/>
                    <a:pt x="1472" y="376"/>
                    <a:pt x="1472" y="427"/>
                  </a:cubicBezTo>
                  <a:close/>
                  <a:moveTo>
                    <a:pt x="1408" y="435"/>
                  </a:moveTo>
                  <a:cubicBezTo>
                    <a:pt x="1408" y="367"/>
                    <a:pt x="1392" y="314"/>
                    <a:pt x="1361" y="276"/>
                  </a:cubicBezTo>
                  <a:cubicBezTo>
                    <a:pt x="1329" y="239"/>
                    <a:pt x="1285" y="220"/>
                    <a:pt x="1229" y="220"/>
                  </a:cubicBezTo>
                  <a:cubicBezTo>
                    <a:pt x="1193" y="220"/>
                    <a:pt x="1161" y="229"/>
                    <a:pt x="1133" y="247"/>
                  </a:cubicBezTo>
                  <a:cubicBezTo>
                    <a:pt x="1105" y="265"/>
                    <a:pt x="1084" y="290"/>
                    <a:pt x="1068" y="323"/>
                  </a:cubicBezTo>
                  <a:cubicBezTo>
                    <a:pt x="1053" y="356"/>
                    <a:pt x="1045" y="393"/>
                    <a:pt x="1045" y="434"/>
                  </a:cubicBezTo>
                  <a:cubicBezTo>
                    <a:pt x="1045" y="475"/>
                    <a:pt x="1052" y="512"/>
                    <a:pt x="1067" y="545"/>
                  </a:cubicBezTo>
                  <a:cubicBezTo>
                    <a:pt x="1082" y="577"/>
                    <a:pt x="1103" y="602"/>
                    <a:pt x="1131" y="620"/>
                  </a:cubicBezTo>
                  <a:cubicBezTo>
                    <a:pt x="1158" y="638"/>
                    <a:pt x="1189" y="646"/>
                    <a:pt x="1224" y="646"/>
                  </a:cubicBezTo>
                  <a:cubicBezTo>
                    <a:pt x="1282" y="646"/>
                    <a:pt x="1327" y="628"/>
                    <a:pt x="1359" y="590"/>
                  </a:cubicBezTo>
                  <a:cubicBezTo>
                    <a:pt x="1392" y="552"/>
                    <a:pt x="1408" y="501"/>
                    <a:pt x="1408" y="435"/>
                  </a:cubicBezTo>
                  <a:close/>
                  <a:moveTo>
                    <a:pt x="1734" y="196"/>
                  </a:moveTo>
                  <a:cubicBezTo>
                    <a:pt x="1722" y="190"/>
                    <a:pt x="1709" y="186"/>
                    <a:pt x="1695" y="186"/>
                  </a:cubicBezTo>
                  <a:cubicBezTo>
                    <a:pt x="1653" y="186"/>
                    <a:pt x="1632" y="213"/>
                    <a:pt x="1632" y="265"/>
                  </a:cubicBezTo>
                  <a:cubicBezTo>
                    <a:pt x="1632" y="322"/>
                    <a:pt x="1632" y="322"/>
                    <a:pt x="1632" y="322"/>
                  </a:cubicBezTo>
                  <a:cubicBezTo>
                    <a:pt x="1719" y="322"/>
                    <a:pt x="1719" y="322"/>
                    <a:pt x="1719" y="322"/>
                  </a:cubicBezTo>
                  <a:cubicBezTo>
                    <a:pt x="1719" y="372"/>
                    <a:pt x="1719" y="372"/>
                    <a:pt x="1719" y="372"/>
                  </a:cubicBezTo>
                  <a:cubicBezTo>
                    <a:pt x="1632" y="372"/>
                    <a:pt x="1632" y="372"/>
                    <a:pt x="1632" y="372"/>
                  </a:cubicBezTo>
                  <a:cubicBezTo>
                    <a:pt x="1632" y="692"/>
                    <a:pt x="1632" y="692"/>
                    <a:pt x="1632" y="692"/>
                  </a:cubicBezTo>
                  <a:cubicBezTo>
                    <a:pt x="1573" y="692"/>
                    <a:pt x="1573" y="692"/>
                    <a:pt x="1573" y="692"/>
                  </a:cubicBezTo>
                  <a:cubicBezTo>
                    <a:pt x="1573" y="372"/>
                    <a:pt x="1573" y="372"/>
                    <a:pt x="1573" y="372"/>
                  </a:cubicBezTo>
                  <a:cubicBezTo>
                    <a:pt x="1510" y="372"/>
                    <a:pt x="1510" y="372"/>
                    <a:pt x="1510" y="372"/>
                  </a:cubicBezTo>
                  <a:cubicBezTo>
                    <a:pt x="1510" y="322"/>
                    <a:pt x="1510" y="322"/>
                    <a:pt x="1510" y="322"/>
                  </a:cubicBezTo>
                  <a:cubicBezTo>
                    <a:pt x="1573" y="322"/>
                    <a:pt x="1573" y="322"/>
                    <a:pt x="1573" y="322"/>
                  </a:cubicBezTo>
                  <a:cubicBezTo>
                    <a:pt x="1573" y="262"/>
                    <a:pt x="1573" y="262"/>
                    <a:pt x="1573" y="262"/>
                  </a:cubicBezTo>
                  <a:cubicBezTo>
                    <a:pt x="1573" y="224"/>
                    <a:pt x="1584" y="194"/>
                    <a:pt x="1606" y="171"/>
                  </a:cubicBezTo>
                  <a:cubicBezTo>
                    <a:pt x="1629" y="148"/>
                    <a:pt x="1657" y="136"/>
                    <a:pt x="1691" y="136"/>
                  </a:cubicBezTo>
                  <a:cubicBezTo>
                    <a:pt x="1709" y="136"/>
                    <a:pt x="1723" y="138"/>
                    <a:pt x="1734" y="143"/>
                  </a:cubicBezTo>
                  <a:lnTo>
                    <a:pt x="1734" y="196"/>
                  </a:lnTo>
                  <a:close/>
                  <a:moveTo>
                    <a:pt x="1938" y="196"/>
                  </a:moveTo>
                  <a:cubicBezTo>
                    <a:pt x="1926" y="190"/>
                    <a:pt x="1913" y="186"/>
                    <a:pt x="1898" y="186"/>
                  </a:cubicBezTo>
                  <a:cubicBezTo>
                    <a:pt x="1857" y="186"/>
                    <a:pt x="1836" y="213"/>
                    <a:pt x="1836" y="265"/>
                  </a:cubicBezTo>
                  <a:cubicBezTo>
                    <a:pt x="1836" y="322"/>
                    <a:pt x="1836" y="322"/>
                    <a:pt x="1836" y="322"/>
                  </a:cubicBezTo>
                  <a:cubicBezTo>
                    <a:pt x="1923" y="322"/>
                    <a:pt x="1923" y="322"/>
                    <a:pt x="1923" y="322"/>
                  </a:cubicBezTo>
                  <a:cubicBezTo>
                    <a:pt x="1923" y="372"/>
                    <a:pt x="1923" y="372"/>
                    <a:pt x="1923" y="372"/>
                  </a:cubicBezTo>
                  <a:cubicBezTo>
                    <a:pt x="1836" y="372"/>
                    <a:pt x="1836" y="372"/>
                    <a:pt x="1836" y="372"/>
                  </a:cubicBezTo>
                  <a:cubicBezTo>
                    <a:pt x="1836" y="692"/>
                    <a:pt x="1836" y="692"/>
                    <a:pt x="1836" y="692"/>
                  </a:cubicBezTo>
                  <a:cubicBezTo>
                    <a:pt x="1777" y="692"/>
                    <a:pt x="1777" y="692"/>
                    <a:pt x="1777" y="692"/>
                  </a:cubicBezTo>
                  <a:cubicBezTo>
                    <a:pt x="1777" y="372"/>
                    <a:pt x="1777" y="372"/>
                    <a:pt x="1777" y="372"/>
                  </a:cubicBezTo>
                  <a:cubicBezTo>
                    <a:pt x="1714" y="372"/>
                    <a:pt x="1714" y="372"/>
                    <a:pt x="1714" y="372"/>
                  </a:cubicBezTo>
                  <a:cubicBezTo>
                    <a:pt x="1714" y="322"/>
                    <a:pt x="1714" y="322"/>
                    <a:pt x="1714" y="322"/>
                  </a:cubicBezTo>
                  <a:cubicBezTo>
                    <a:pt x="1777" y="322"/>
                    <a:pt x="1777" y="322"/>
                    <a:pt x="1777" y="322"/>
                  </a:cubicBezTo>
                  <a:cubicBezTo>
                    <a:pt x="1777" y="262"/>
                    <a:pt x="1777" y="262"/>
                    <a:pt x="1777" y="262"/>
                  </a:cubicBezTo>
                  <a:cubicBezTo>
                    <a:pt x="1777" y="224"/>
                    <a:pt x="1788" y="194"/>
                    <a:pt x="1810" y="171"/>
                  </a:cubicBezTo>
                  <a:cubicBezTo>
                    <a:pt x="1832" y="148"/>
                    <a:pt x="1861" y="136"/>
                    <a:pt x="1895" y="136"/>
                  </a:cubicBezTo>
                  <a:cubicBezTo>
                    <a:pt x="1913" y="136"/>
                    <a:pt x="1927" y="138"/>
                    <a:pt x="1938" y="143"/>
                  </a:cubicBezTo>
                  <a:lnTo>
                    <a:pt x="1938" y="196"/>
                  </a:lnTo>
                  <a:close/>
                  <a:moveTo>
                    <a:pt x="2047" y="189"/>
                  </a:moveTo>
                  <a:cubicBezTo>
                    <a:pt x="2047" y="200"/>
                    <a:pt x="2043" y="210"/>
                    <a:pt x="2036" y="217"/>
                  </a:cubicBezTo>
                  <a:cubicBezTo>
                    <a:pt x="2028" y="224"/>
                    <a:pt x="2019" y="228"/>
                    <a:pt x="2008" y="228"/>
                  </a:cubicBezTo>
                  <a:cubicBezTo>
                    <a:pt x="1997" y="228"/>
                    <a:pt x="1988" y="224"/>
                    <a:pt x="1981" y="217"/>
                  </a:cubicBezTo>
                  <a:cubicBezTo>
                    <a:pt x="1973" y="210"/>
                    <a:pt x="1970" y="201"/>
                    <a:pt x="1970" y="189"/>
                  </a:cubicBezTo>
                  <a:cubicBezTo>
                    <a:pt x="1970" y="179"/>
                    <a:pt x="1973" y="170"/>
                    <a:pt x="1981" y="162"/>
                  </a:cubicBezTo>
                  <a:cubicBezTo>
                    <a:pt x="1988" y="155"/>
                    <a:pt x="1997" y="151"/>
                    <a:pt x="2008" y="151"/>
                  </a:cubicBezTo>
                  <a:cubicBezTo>
                    <a:pt x="2019" y="151"/>
                    <a:pt x="2029" y="155"/>
                    <a:pt x="2036" y="162"/>
                  </a:cubicBezTo>
                  <a:cubicBezTo>
                    <a:pt x="2044" y="170"/>
                    <a:pt x="2047" y="179"/>
                    <a:pt x="2047" y="189"/>
                  </a:cubicBezTo>
                  <a:close/>
                  <a:moveTo>
                    <a:pt x="2037" y="692"/>
                  </a:moveTo>
                  <a:cubicBezTo>
                    <a:pt x="1978" y="692"/>
                    <a:pt x="1978" y="692"/>
                    <a:pt x="1978" y="692"/>
                  </a:cubicBezTo>
                  <a:cubicBezTo>
                    <a:pt x="1978" y="322"/>
                    <a:pt x="1978" y="322"/>
                    <a:pt x="1978" y="322"/>
                  </a:cubicBezTo>
                  <a:cubicBezTo>
                    <a:pt x="2037" y="322"/>
                    <a:pt x="2037" y="322"/>
                    <a:pt x="2037" y="322"/>
                  </a:cubicBezTo>
                  <a:lnTo>
                    <a:pt x="2037" y="692"/>
                  </a:lnTo>
                  <a:close/>
                  <a:moveTo>
                    <a:pt x="2376" y="675"/>
                  </a:moveTo>
                  <a:cubicBezTo>
                    <a:pt x="2347" y="693"/>
                    <a:pt x="2313" y="701"/>
                    <a:pt x="2274" y="701"/>
                  </a:cubicBezTo>
                  <a:cubicBezTo>
                    <a:pt x="2240" y="701"/>
                    <a:pt x="2210" y="694"/>
                    <a:pt x="2183" y="678"/>
                  </a:cubicBezTo>
                  <a:cubicBezTo>
                    <a:pt x="2156" y="663"/>
                    <a:pt x="2135" y="641"/>
                    <a:pt x="2120" y="612"/>
                  </a:cubicBezTo>
                  <a:cubicBezTo>
                    <a:pt x="2105" y="584"/>
                    <a:pt x="2098" y="552"/>
                    <a:pt x="2098" y="516"/>
                  </a:cubicBezTo>
                  <a:cubicBezTo>
                    <a:pt x="2098" y="455"/>
                    <a:pt x="2116" y="406"/>
                    <a:pt x="2151" y="369"/>
                  </a:cubicBezTo>
                  <a:cubicBezTo>
                    <a:pt x="2186" y="332"/>
                    <a:pt x="2232" y="313"/>
                    <a:pt x="2291" y="313"/>
                  </a:cubicBezTo>
                  <a:cubicBezTo>
                    <a:pt x="2323" y="313"/>
                    <a:pt x="2352" y="319"/>
                    <a:pt x="2376" y="332"/>
                  </a:cubicBezTo>
                  <a:cubicBezTo>
                    <a:pt x="2376" y="393"/>
                    <a:pt x="2376" y="393"/>
                    <a:pt x="2376" y="393"/>
                  </a:cubicBezTo>
                  <a:cubicBezTo>
                    <a:pt x="2349" y="373"/>
                    <a:pt x="2319" y="364"/>
                    <a:pt x="2288" y="364"/>
                  </a:cubicBezTo>
                  <a:cubicBezTo>
                    <a:pt x="2250" y="364"/>
                    <a:pt x="2219" y="377"/>
                    <a:pt x="2195" y="405"/>
                  </a:cubicBezTo>
                  <a:cubicBezTo>
                    <a:pt x="2171" y="432"/>
                    <a:pt x="2159" y="467"/>
                    <a:pt x="2159" y="511"/>
                  </a:cubicBezTo>
                  <a:cubicBezTo>
                    <a:pt x="2159" y="554"/>
                    <a:pt x="2170" y="588"/>
                    <a:pt x="2193" y="613"/>
                  </a:cubicBezTo>
                  <a:cubicBezTo>
                    <a:pt x="2216" y="638"/>
                    <a:pt x="2246" y="651"/>
                    <a:pt x="2285" y="651"/>
                  </a:cubicBezTo>
                  <a:cubicBezTo>
                    <a:pt x="2317" y="651"/>
                    <a:pt x="2347" y="640"/>
                    <a:pt x="2376" y="619"/>
                  </a:cubicBezTo>
                  <a:lnTo>
                    <a:pt x="2376" y="675"/>
                  </a:lnTo>
                  <a:close/>
                  <a:moveTo>
                    <a:pt x="2741" y="522"/>
                  </a:moveTo>
                  <a:cubicBezTo>
                    <a:pt x="2480" y="522"/>
                    <a:pt x="2480" y="522"/>
                    <a:pt x="2480" y="522"/>
                  </a:cubicBezTo>
                  <a:cubicBezTo>
                    <a:pt x="2480" y="564"/>
                    <a:pt x="2492" y="596"/>
                    <a:pt x="2513" y="618"/>
                  </a:cubicBezTo>
                  <a:cubicBezTo>
                    <a:pt x="2534" y="640"/>
                    <a:pt x="2563" y="651"/>
                    <a:pt x="2600" y="651"/>
                  </a:cubicBezTo>
                  <a:cubicBezTo>
                    <a:pt x="2642" y="651"/>
                    <a:pt x="2680" y="637"/>
                    <a:pt x="2715" y="610"/>
                  </a:cubicBezTo>
                  <a:cubicBezTo>
                    <a:pt x="2715" y="666"/>
                    <a:pt x="2715" y="666"/>
                    <a:pt x="2715" y="666"/>
                  </a:cubicBezTo>
                  <a:cubicBezTo>
                    <a:pt x="2683" y="689"/>
                    <a:pt x="2640" y="701"/>
                    <a:pt x="2586" y="701"/>
                  </a:cubicBezTo>
                  <a:cubicBezTo>
                    <a:pt x="2533" y="701"/>
                    <a:pt x="2492" y="684"/>
                    <a:pt x="2463" y="650"/>
                  </a:cubicBezTo>
                  <a:cubicBezTo>
                    <a:pt x="2433" y="616"/>
                    <a:pt x="2418" y="569"/>
                    <a:pt x="2418" y="509"/>
                  </a:cubicBezTo>
                  <a:cubicBezTo>
                    <a:pt x="2418" y="472"/>
                    <a:pt x="2425" y="439"/>
                    <a:pt x="2440" y="408"/>
                  </a:cubicBezTo>
                  <a:cubicBezTo>
                    <a:pt x="2455" y="378"/>
                    <a:pt x="2476" y="355"/>
                    <a:pt x="2502" y="338"/>
                  </a:cubicBezTo>
                  <a:cubicBezTo>
                    <a:pt x="2528" y="321"/>
                    <a:pt x="2557" y="313"/>
                    <a:pt x="2588" y="313"/>
                  </a:cubicBezTo>
                  <a:cubicBezTo>
                    <a:pt x="2636" y="313"/>
                    <a:pt x="2674" y="329"/>
                    <a:pt x="2701" y="360"/>
                  </a:cubicBezTo>
                  <a:cubicBezTo>
                    <a:pt x="2728" y="391"/>
                    <a:pt x="2741" y="435"/>
                    <a:pt x="2741" y="491"/>
                  </a:cubicBezTo>
                  <a:lnTo>
                    <a:pt x="2741" y="522"/>
                  </a:lnTo>
                  <a:close/>
                  <a:moveTo>
                    <a:pt x="2680" y="472"/>
                  </a:moveTo>
                  <a:cubicBezTo>
                    <a:pt x="2680" y="438"/>
                    <a:pt x="2672" y="411"/>
                    <a:pt x="2655" y="392"/>
                  </a:cubicBezTo>
                  <a:cubicBezTo>
                    <a:pt x="2639" y="373"/>
                    <a:pt x="2617" y="364"/>
                    <a:pt x="2588" y="364"/>
                  </a:cubicBezTo>
                  <a:cubicBezTo>
                    <a:pt x="2560" y="364"/>
                    <a:pt x="2537" y="374"/>
                    <a:pt x="2517" y="393"/>
                  </a:cubicBezTo>
                  <a:cubicBezTo>
                    <a:pt x="2498" y="413"/>
                    <a:pt x="2485" y="439"/>
                    <a:pt x="2480" y="472"/>
                  </a:cubicBezTo>
                  <a:lnTo>
                    <a:pt x="2680" y="472"/>
                  </a:lnTo>
                  <a:close/>
                  <a:moveTo>
                    <a:pt x="721" y="793"/>
                  </a:moveTo>
                  <a:cubicBezTo>
                    <a:pt x="721" y="793"/>
                    <a:pt x="721" y="793"/>
                    <a:pt x="721" y="793"/>
                  </a:cubicBezTo>
                  <a:cubicBezTo>
                    <a:pt x="721" y="74"/>
                    <a:pt x="721" y="74"/>
                    <a:pt x="721" y="74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694"/>
                    <a:pt x="0" y="694"/>
                    <a:pt x="0" y="694"/>
                  </a:cubicBezTo>
                  <a:cubicBezTo>
                    <a:pt x="158" y="632"/>
                    <a:pt x="158" y="632"/>
                    <a:pt x="158" y="632"/>
                  </a:cubicBezTo>
                  <a:cubicBezTo>
                    <a:pt x="158" y="209"/>
                    <a:pt x="158" y="209"/>
                    <a:pt x="158" y="209"/>
                  </a:cubicBezTo>
                  <a:cubicBezTo>
                    <a:pt x="464" y="136"/>
                    <a:pt x="464" y="136"/>
                    <a:pt x="464" y="136"/>
                  </a:cubicBezTo>
                  <a:cubicBezTo>
                    <a:pt x="464" y="758"/>
                    <a:pt x="464" y="758"/>
                    <a:pt x="464" y="758"/>
                  </a:cubicBezTo>
                  <a:cubicBezTo>
                    <a:pt x="0" y="694"/>
                    <a:pt x="0" y="694"/>
                    <a:pt x="0" y="694"/>
                  </a:cubicBezTo>
                  <a:cubicBezTo>
                    <a:pt x="464" y="865"/>
                    <a:pt x="464" y="865"/>
                    <a:pt x="464" y="865"/>
                  </a:cubicBezTo>
                  <a:cubicBezTo>
                    <a:pt x="464" y="865"/>
                    <a:pt x="464" y="865"/>
                    <a:pt x="464" y="865"/>
                  </a:cubicBezTo>
                  <a:cubicBezTo>
                    <a:pt x="721" y="794"/>
                    <a:pt x="721" y="794"/>
                    <a:pt x="721" y="794"/>
                  </a:cubicBezTo>
                  <a:cubicBezTo>
                    <a:pt x="721" y="793"/>
                    <a:pt x="721" y="793"/>
                    <a:pt x="721" y="7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1800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2618081" y="1512908"/>
            <a:ext cx="3566160" cy="4535468"/>
            <a:chOff x="246088" y="1512908"/>
            <a:chExt cx="3566160" cy="4535468"/>
          </a:xfrm>
        </p:grpSpPr>
        <p:sp>
          <p:nvSpPr>
            <p:cNvPr id="176" name="Rectangle 175"/>
            <p:cNvSpPr/>
            <p:nvPr/>
          </p:nvSpPr>
          <p:spPr bwMode="auto">
            <a:xfrm>
              <a:off x="246088" y="1512908"/>
              <a:ext cx="3566160" cy="694944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9926" tIns="34963" rIns="34963" bIns="6992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24584" defTabSz="69900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Products and platforms</a:t>
              </a:r>
            </a:p>
          </p:txBody>
        </p:sp>
        <p:grpSp>
          <p:nvGrpSpPr>
            <p:cNvPr id="177" name="Group 176"/>
            <p:cNvGrpSpPr/>
            <p:nvPr/>
          </p:nvGrpSpPr>
          <p:grpSpPr>
            <a:xfrm>
              <a:off x="246088" y="2276476"/>
              <a:ext cx="3566160" cy="3771900"/>
              <a:chOff x="255613" y="2276476"/>
              <a:chExt cx="3566160" cy="3771900"/>
            </a:xfrm>
          </p:grpSpPr>
          <p:sp>
            <p:nvSpPr>
              <p:cNvPr id="178" name="Rectangle 177"/>
              <p:cNvSpPr/>
              <p:nvPr/>
            </p:nvSpPr>
            <p:spPr bwMode="auto">
              <a:xfrm>
                <a:off x="255613" y="2276476"/>
                <a:ext cx="3566160" cy="3771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9926" tIns="34963" rIns="34963" bIns="69926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0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3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9" name="Freeform 5"/>
              <p:cNvSpPr>
                <a:spLocks noEditPoints="1"/>
              </p:cNvSpPr>
              <p:nvPr/>
            </p:nvSpPr>
            <p:spPr bwMode="auto">
              <a:xfrm>
                <a:off x="632347" y="3161019"/>
                <a:ext cx="2665063" cy="535281"/>
              </a:xfrm>
              <a:custGeom>
                <a:avLst/>
                <a:gdLst>
                  <a:gd name="T0" fmla="*/ 0 w 1687"/>
                  <a:gd name="T1" fmla="*/ 302 h 337"/>
                  <a:gd name="T2" fmla="*/ 59 w 1687"/>
                  <a:gd name="T3" fmla="*/ 232 h 337"/>
                  <a:gd name="T4" fmla="*/ 94 w 1687"/>
                  <a:gd name="T5" fmla="*/ 156 h 337"/>
                  <a:gd name="T6" fmla="*/ 120 w 1687"/>
                  <a:gd name="T7" fmla="*/ 129 h 337"/>
                  <a:gd name="T8" fmla="*/ 74 w 1687"/>
                  <a:gd name="T9" fmla="*/ 175 h 337"/>
                  <a:gd name="T10" fmla="*/ 64 w 1687"/>
                  <a:gd name="T11" fmla="*/ 208 h 337"/>
                  <a:gd name="T12" fmla="*/ 300 w 1687"/>
                  <a:gd name="T13" fmla="*/ 191 h 337"/>
                  <a:gd name="T14" fmla="*/ 219 w 1687"/>
                  <a:gd name="T15" fmla="*/ 231 h 337"/>
                  <a:gd name="T16" fmla="*/ 255 w 1687"/>
                  <a:gd name="T17" fmla="*/ 286 h 337"/>
                  <a:gd name="T18" fmla="*/ 318 w 1687"/>
                  <a:gd name="T19" fmla="*/ 202 h 337"/>
                  <a:gd name="T20" fmla="*/ 275 w 1687"/>
                  <a:gd name="T21" fmla="*/ 88 h 337"/>
                  <a:gd name="T22" fmla="*/ 216 w 1687"/>
                  <a:gd name="T23" fmla="*/ 60 h 337"/>
                  <a:gd name="T24" fmla="*/ 263 w 1687"/>
                  <a:gd name="T25" fmla="*/ 103 h 337"/>
                  <a:gd name="T26" fmla="*/ 1227 w 1687"/>
                  <a:gd name="T27" fmla="*/ 137 h 337"/>
                  <a:gd name="T28" fmla="*/ 1128 w 1687"/>
                  <a:gd name="T29" fmla="*/ 232 h 337"/>
                  <a:gd name="T30" fmla="*/ 1128 w 1687"/>
                  <a:gd name="T31" fmla="*/ 172 h 337"/>
                  <a:gd name="T32" fmla="*/ 1174 w 1687"/>
                  <a:gd name="T33" fmla="*/ 92 h 337"/>
                  <a:gd name="T34" fmla="*/ 602 w 1687"/>
                  <a:gd name="T35" fmla="*/ 269 h 337"/>
                  <a:gd name="T36" fmla="*/ 673 w 1687"/>
                  <a:gd name="T37" fmla="*/ 168 h 337"/>
                  <a:gd name="T38" fmla="*/ 699 w 1687"/>
                  <a:gd name="T39" fmla="*/ 270 h 337"/>
                  <a:gd name="T40" fmla="*/ 673 w 1687"/>
                  <a:gd name="T41" fmla="*/ 126 h 337"/>
                  <a:gd name="T42" fmla="*/ 602 w 1687"/>
                  <a:gd name="T43" fmla="*/ 57 h 337"/>
                  <a:gd name="T44" fmla="*/ 537 w 1687"/>
                  <a:gd name="T45" fmla="*/ 70 h 337"/>
                  <a:gd name="T46" fmla="*/ 516 w 1687"/>
                  <a:gd name="T47" fmla="*/ 200 h 337"/>
                  <a:gd name="T48" fmla="*/ 437 w 1687"/>
                  <a:gd name="T49" fmla="*/ 234 h 337"/>
                  <a:gd name="T50" fmla="*/ 532 w 1687"/>
                  <a:gd name="T51" fmla="*/ 182 h 337"/>
                  <a:gd name="T52" fmla="*/ 489 w 1687"/>
                  <a:gd name="T53" fmla="*/ 87 h 337"/>
                  <a:gd name="T54" fmla="*/ 974 w 1687"/>
                  <a:gd name="T55" fmla="*/ 204 h 337"/>
                  <a:gd name="T56" fmla="*/ 1064 w 1687"/>
                  <a:gd name="T57" fmla="*/ 239 h 337"/>
                  <a:gd name="T58" fmla="*/ 1004 w 1687"/>
                  <a:gd name="T59" fmla="*/ 273 h 337"/>
                  <a:gd name="T60" fmla="*/ 1045 w 1687"/>
                  <a:gd name="T61" fmla="*/ 129 h 337"/>
                  <a:gd name="T62" fmla="*/ 1033 w 1687"/>
                  <a:gd name="T63" fmla="*/ 146 h 337"/>
                  <a:gd name="T64" fmla="*/ 1366 w 1687"/>
                  <a:gd name="T65" fmla="*/ 237 h 337"/>
                  <a:gd name="T66" fmla="*/ 1303 w 1687"/>
                  <a:gd name="T67" fmla="*/ 122 h 337"/>
                  <a:gd name="T68" fmla="*/ 1351 w 1687"/>
                  <a:gd name="T69" fmla="*/ 196 h 337"/>
                  <a:gd name="T70" fmla="*/ 1257 w 1687"/>
                  <a:gd name="T71" fmla="*/ 209 h 337"/>
                  <a:gd name="T72" fmla="*/ 814 w 1687"/>
                  <a:gd name="T73" fmla="*/ 178 h 337"/>
                  <a:gd name="T74" fmla="*/ 736 w 1687"/>
                  <a:gd name="T75" fmla="*/ 159 h 337"/>
                  <a:gd name="T76" fmla="*/ 835 w 1687"/>
                  <a:gd name="T77" fmla="*/ 160 h 337"/>
                  <a:gd name="T78" fmla="*/ 813 w 1687"/>
                  <a:gd name="T79" fmla="*/ 270 h 337"/>
                  <a:gd name="T80" fmla="*/ 722 w 1687"/>
                  <a:gd name="T81" fmla="*/ 229 h 337"/>
                  <a:gd name="T82" fmla="*/ 813 w 1687"/>
                  <a:gd name="T83" fmla="*/ 197 h 337"/>
                  <a:gd name="T84" fmla="*/ 798 w 1687"/>
                  <a:gd name="T85" fmla="*/ 245 h 337"/>
                  <a:gd name="T86" fmla="*/ 1583 w 1687"/>
                  <a:gd name="T87" fmla="*/ 164 h 337"/>
                  <a:gd name="T88" fmla="*/ 1488 w 1687"/>
                  <a:gd name="T89" fmla="*/ 148 h 337"/>
                  <a:gd name="T90" fmla="*/ 1488 w 1687"/>
                  <a:gd name="T91" fmla="*/ 269 h 337"/>
                  <a:gd name="T92" fmla="*/ 1559 w 1687"/>
                  <a:gd name="T93" fmla="*/ 167 h 337"/>
                  <a:gd name="T94" fmla="*/ 1584 w 1687"/>
                  <a:gd name="T95" fmla="*/ 270 h 337"/>
                  <a:gd name="T96" fmla="*/ 1637 w 1687"/>
                  <a:gd name="T97" fmla="*/ 263 h 337"/>
                  <a:gd name="T98" fmla="*/ 1683 w 1687"/>
                  <a:gd name="T99" fmla="*/ 251 h 337"/>
                  <a:gd name="T100" fmla="*/ 1651 w 1687"/>
                  <a:gd name="T101" fmla="*/ 146 h 337"/>
                  <a:gd name="T102" fmla="*/ 1650 w 1687"/>
                  <a:gd name="T103" fmla="*/ 83 h 337"/>
                  <a:gd name="T104" fmla="*/ 1627 w 1687"/>
                  <a:gd name="T105" fmla="*/ 126 h 337"/>
                  <a:gd name="T106" fmla="*/ 1627 w 1687"/>
                  <a:gd name="T107" fmla="*/ 148 h 337"/>
                  <a:gd name="T108" fmla="*/ 895 w 1687"/>
                  <a:gd name="T109" fmla="*/ 195 h 337"/>
                  <a:gd name="T110" fmla="*/ 947 w 1687"/>
                  <a:gd name="T111" fmla="*/ 130 h 337"/>
                  <a:gd name="T112" fmla="*/ 895 w 1687"/>
                  <a:gd name="T113" fmla="*/ 152 h 337"/>
                  <a:gd name="T114" fmla="*/ 1403 w 1687"/>
                  <a:gd name="T115" fmla="*/ 270 h 337"/>
                  <a:gd name="T116" fmla="*/ 1403 w 1687"/>
                  <a:gd name="T117" fmla="*/ 126 h 337"/>
                  <a:gd name="T118" fmla="*/ 1399 w 1687"/>
                  <a:gd name="T119" fmla="*/ 74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87" h="337">
                    <a:moveTo>
                      <a:pt x="0" y="35"/>
                    </a:moveTo>
                    <a:cubicBezTo>
                      <a:pt x="65" y="24"/>
                      <a:pt x="131" y="12"/>
                      <a:pt x="196" y="0"/>
                    </a:cubicBezTo>
                    <a:cubicBezTo>
                      <a:pt x="196" y="113"/>
                      <a:pt x="196" y="225"/>
                      <a:pt x="196" y="337"/>
                    </a:cubicBezTo>
                    <a:cubicBezTo>
                      <a:pt x="131" y="325"/>
                      <a:pt x="66" y="314"/>
                      <a:pt x="0" y="302"/>
                    </a:cubicBezTo>
                    <a:cubicBezTo>
                      <a:pt x="0" y="213"/>
                      <a:pt x="0" y="125"/>
                      <a:pt x="0" y="35"/>
                    </a:cubicBezTo>
                    <a:close/>
                    <a:moveTo>
                      <a:pt x="56" y="202"/>
                    </a:moveTo>
                    <a:cubicBezTo>
                      <a:pt x="56" y="211"/>
                      <a:pt x="56" y="220"/>
                      <a:pt x="57" y="229"/>
                    </a:cubicBezTo>
                    <a:cubicBezTo>
                      <a:pt x="57" y="230"/>
                      <a:pt x="58" y="231"/>
                      <a:pt x="59" y="232"/>
                    </a:cubicBezTo>
                    <a:cubicBezTo>
                      <a:pt x="67" y="237"/>
                      <a:pt x="77" y="239"/>
                      <a:pt x="86" y="239"/>
                    </a:cubicBezTo>
                    <a:cubicBezTo>
                      <a:pt x="103" y="240"/>
                      <a:pt x="116" y="232"/>
                      <a:pt x="122" y="218"/>
                    </a:cubicBezTo>
                    <a:cubicBezTo>
                      <a:pt x="130" y="198"/>
                      <a:pt x="124" y="178"/>
                      <a:pt x="107" y="165"/>
                    </a:cubicBezTo>
                    <a:cubicBezTo>
                      <a:pt x="103" y="162"/>
                      <a:pt x="98" y="159"/>
                      <a:pt x="94" y="156"/>
                    </a:cubicBezTo>
                    <a:cubicBezTo>
                      <a:pt x="91" y="154"/>
                      <a:pt x="87" y="151"/>
                      <a:pt x="84" y="148"/>
                    </a:cubicBezTo>
                    <a:cubicBezTo>
                      <a:pt x="80" y="144"/>
                      <a:pt x="79" y="139"/>
                      <a:pt x="80" y="134"/>
                    </a:cubicBezTo>
                    <a:cubicBezTo>
                      <a:pt x="82" y="126"/>
                      <a:pt x="89" y="121"/>
                      <a:pt x="98" y="122"/>
                    </a:cubicBezTo>
                    <a:cubicBezTo>
                      <a:pt x="106" y="123"/>
                      <a:pt x="113" y="126"/>
                      <a:pt x="120" y="129"/>
                    </a:cubicBezTo>
                    <a:cubicBezTo>
                      <a:pt x="120" y="120"/>
                      <a:pt x="120" y="111"/>
                      <a:pt x="120" y="101"/>
                    </a:cubicBezTo>
                    <a:cubicBezTo>
                      <a:pt x="115" y="100"/>
                      <a:pt x="110" y="99"/>
                      <a:pt x="105" y="98"/>
                    </a:cubicBezTo>
                    <a:cubicBezTo>
                      <a:pt x="91" y="97"/>
                      <a:pt x="77" y="99"/>
                      <a:pt x="66" y="111"/>
                    </a:cubicBezTo>
                    <a:cubicBezTo>
                      <a:pt x="50" y="129"/>
                      <a:pt x="53" y="159"/>
                      <a:pt x="74" y="175"/>
                    </a:cubicBezTo>
                    <a:cubicBezTo>
                      <a:pt x="79" y="179"/>
                      <a:pt x="85" y="182"/>
                      <a:pt x="90" y="186"/>
                    </a:cubicBezTo>
                    <a:cubicBezTo>
                      <a:pt x="93" y="189"/>
                      <a:pt x="96" y="193"/>
                      <a:pt x="98" y="197"/>
                    </a:cubicBezTo>
                    <a:cubicBezTo>
                      <a:pt x="101" y="206"/>
                      <a:pt x="96" y="214"/>
                      <a:pt x="86" y="215"/>
                    </a:cubicBezTo>
                    <a:cubicBezTo>
                      <a:pt x="78" y="216"/>
                      <a:pt x="71" y="213"/>
                      <a:pt x="64" y="208"/>
                    </a:cubicBezTo>
                    <a:cubicBezTo>
                      <a:pt x="62" y="207"/>
                      <a:pt x="60" y="204"/>
                      <a:pt x="56" y="202"/>
                    </a:cubicBezTo>
                    <a:close/>
                    <a:moveTo>
                      <a:pt x="301" y="142"/>
                    </a:moveTo>
                    <a:cubicBezTo>
                      <a:pt x="302" y="143"/>
                      <a:pt x="301" y="146"/>
                      <a:pt x="300" y="147"/>
                    </a:cubicBezTo>
                    <a:cubicBezTo>
                      <a:pt x="290" y="161"/>
                      <a:pt x="289" y="177"/>
                      <a:pt x="300" y="191"/>
                    </a:cubicBezTo>
                    <a:cubicBezTo>
                      <a:pt x="302" y="193"/>
                      <a:pt x="302" y="194"/>
                      <a:pt x="301" y="197"/>
                    </a:cubicBezTo>
                    <a:cubicBezTo>
                      <a:pt x="294" y="213"/>
                      <a:pt x="283" y="225"/>
                      <a:pt x="267" y="233"/>
                    </a:cubicBezTo>
                    <a:cubicBezTo>
                      <a:pt x="264" y="234"/>
                      <a:pt x="262" y="234"/>
                      <a:pt x="259" y="232"/>
                    </a:cubicBezTo>
                    <a:cubicBezTo>
                      <a:pt x="248" y="222"/>
                      <a:pt x="231" y="221"/>
                      <a:pt x="219" y="231"/>
                    </a:cubicBezTo>
                    <a:cubicBezTo>
                      <a:pt x="216" y="233"/>
                      <a:pt x="215" y="235"/>
                      <a:pt x="215" y="238"/>
                    </a:cubicBezTo>
                    <a:cubicBezTo>
                      <a:pt x="216" y="251"/>
                      <a:pt x="216" y="263"/>
                      <a:pt x="215" y="276"/>
                    </a:cubicBezTo>
                    <a:cubicBezTo>
                      <a:pt x="215" y="280"/>
                      <a:pt x="217" y="283"/>
                      <a:pt x="220" y="285"/>
                    </a:cubicBezTo>
                    <a:cubicBezTo>
                      <a:pt x="231" y="292"/>
                      <a:pt x="243" y="293"/>
                      <a:pt x="255" y="286"/>
                    </a:cubicBezTo>
                    <a:cubicBezTo>
                      <a:pt x="266" y="280"/>
                      <a:pt x="272" y="269"/>
                      <a:pt x="271" y="256"/>
                    </a:cubicBezTo>
                    <a:cubicBezTo>
                      <a:pt x="271" y="252"/>
                      <a:pt x="272" y="251"/>
                      <a:pt x="275" y="249"/>
                    </a:cubicBezTo>
                    <a:cubicBezTo>
                      <a:pt x="283" y="244"/>
                      <a:pt x="291" y="239"/>
                      <a:pt x="298" y="232"/>
                    </a:cubicBezTo>
                    <a:cubicBezTo>
                      <a:pt x="308" y="224"/>
                      <a:pt x="314" y="213"/>
                      <a:pt x="318" y="202"/>
                    </a:cubicBezTo>
                    <a:cubicBezTo>
                      <a:pt x="342" y="203"/>
                      <a:pt x="357" y="189"/>
                      <a:pt x="357" y="169"/>
                    </a:cubicBezTo>
                    <a:cubicBezTo>
                      <a:pt x="357" y="153"/>
                      <a:pt x="344" y="133"/>
                      <a:pt x="319" y="136"/>
                    </a:cubicBezTo>
                    <a:cubicBezTo>
                      <a:pt x="318" y="135"/>
                      <a:pt x="317" y="133"/>
                      <a:pt x="317" y="132"/>
                    </a:cubicBezTo>
                    <a:cubicBezTo>
                      <a:pt x="308" y="112"/>
                      <a:pt x="294" y="98"/>
                      <a:pt x="275" y="88"/>
                    </a:cubicBezTo>
                    <a:cubicBezTo>
                      <a:pt x="272" y="87"/>
                      <a:pt x="271" y="85"/>
                      <a:pt x="271" y="82"/>
                    </a:cubicBezTo>
                    <a:cubicBezTo>
                      <a:pt x="272" y="69"/>
                      <a:pt x="265" y="56"/>
                      <a:pt x="253" y="50"/>
                    </a:cubicBezTo>
                    <a:cubicBezTo>
                      <a:pt x="241" y="44"/>
                      <a:pt x="229" y="46"/>
                      <a:pt x="218" y="54"/>
                    </a:cubicBezTo>
                    <a:cubicBezTo>
                      <a:pt x="217" y="56"/>
                      <a:pt x="216" y="58"/>
                      <a:pt x="216" y="60"/>
                    </a:cubicBezTo>
                    <a:cubicBezTo>
                      <a:pt x="215" y="74"/>
                      <a:pt x="215" y="87"/>
                      <a:pt x="216" y="101"/>
                    </a:cubicBezTo>
                    <a:cubicBezTo>
                      <a:pt x="216" y="102"/>
                      <a:pt x="216" y="105"/>
                      <a:pt x="217" y="105"/>
                    </a:cubicBezTo>
                    <a:cubicBezTo>
                      <a:pt x="223" y="108"/>
                      <a:pt x="228" y="112"/>
                      <a:pt x="234" y="113"/>
                    </a:cubicBezTo>
                    <a:cubicBezTo>
                      <a:pt x="245" y="115"/>
                      <a:pt x="255" y="111"/>
                      <a:pt x="263" y="103"/>
                    </a:cubicBezTo>
                    <a:cubicBezTo>
                      <a:pt x="281" y="110"/>
                      <a:pt x="294" y="123"/>
                      <a:pt x="301" y="142"/>
                    </a:cubicBezTo>
                    <a:close/>
                    <a:moveTo>
                      <a:pt x="1104" y="67"/>
                    </a:moveTo>
                    <a:cubicBezTo>
                      <a:pt x="1130" y="68"/>
                      <a:pt x="1155" y="67"/>
                      <a:pt x="1179" y="70"/>
                    </a:cubicBezTo>
                    <a:cubicBezTo>
                      <a:pt x="1214" y="75"/>
                      <a:pt x="1231" y="102"/>
                      <a:pt x="1227" y="137"/>
                    </a:cubicBezTo>
                    <a:cubicBezTo>
                      <a:pt x="1224" y="168"/>
                      <a:pt x="1199" y="190"/>
                      <a:pt x="1167" y="193"/>
                    </a:cubicBezTo>
                    <a:cubicBezTo>
                      <a:pt x="1156" y="194"/>
                      <a:pt x="1145" y="193"/>
                      <a:pt x="1134" y="194"/>
                    </a:cubicBezTo>
                    <a:cubicBezTo>
                      <a:pt x="1132" y="194"/>
                      <a:pt x="1130" y="194"/>
                      <a:pt x="1128" y="194"/>
                    </a:cubicBezTo>
                    <a:cubicBezTo>
                      <a:pt x="1128" y="207"/>
                      <a:pt x="1128" y="219"/>
                      <a:pt x="1128" y="232"/>
                    </a:cubicBezTo>
                    <a:cubicBezTo>
                      <a:pt x="1128" y="244"/>
                      <a:pt x="1128" y="257"/>
                      <a:pt x="1128" y="270"/>
                    </a:cubicBezTo>
                    <a:cubicBezTo>
                      <a:pt x="1120" y="270"/>
                      <a:pt x="1112" y="270"/>
                      <a:pt x="1104" y="270"/>
                    </a:cubicBezTo>
                    <a:cubicBezTo>
                      <a:pt x="1104" y="203"/>
                      <a:pt x="1104" y="136"/>
                      <a:pt x="1104" y="67"/>
                    </a:cubicBezTo>
                    <a:close/>
                    <a:moveTo>
                      <a:pt x="1128" y="172"/>
                    </a:moveTo>
                    <a:cubicBezTo>
                      <a:pt x="1136" y="172"/>
                      <a:pt x="1144" y="172"/>
                      <a:pt x="1152" y="172"/>
                    </a:cubicBezTo>
                    <a:cubicBezTo>
                      <a:pt x="1156" y="172"/>
                      <a:pt x="1160" y="172"/>
                      <a:pt x="1164" y="171"/>
                    </a:cubicBezTo>
                    <a:cubicBezTo>
                      <a:pt x="1187" y="168"/>
                      <a:pt x="1200" y="157"/>
                      <a:pt x="1202" y="136"/>
                    </a:cubicBezTo>
                    <a:cubicBezTo>
                      <a:pt x="1205" y="114"/>
                      <a:pt x="1197" y="96"/>
                      <a:pt x="1174" y="92"/>
                    </a:cubicBezTo>
                    <a:cubicBezTo>
                      <a:pt x="1159" y="89"/>
                      <a:pt x="1144" y="90"/>
                      <a:pt x="1128" y="89"/>
                    </a:cubicBezTo>
                    <a:cubicBezTo>
                      <a:pt x="1128" y="117"/>
                      <a:pt x="1128" y="144"/>
                      <a:pt x="1128" y="172"/>
                    </a:cubicBezTo>
                    <a:close/>
                    <a:moveTo>
                      <a:pt x="579" y="269"/>
                    </a:moveTo>
                    <a:cubicBezTo>
                      <a:pt x="587" y="269"/>
                      <a:pt x="594" y="269"/>
                      <a:pt x="602" y="269"/>
                    </a:cubicBezTo>
                    <a:cubicBezTo>
                      <a:pt x="602" y="267"/>
                      <a:pt x="602" y="265"/>
                      <a:pt x="602" y="263"/>
                    </a:cubicBezTo>
                    <a:cubicBezTo>
                      <a:pt x="602" y="238"/>
                      <a:pt x="602" y="213"/>
                      <a:pt x="602" y="187"/>
                    </a:cubicBezTo>
                    <a:cubicBezTo>
                      <a:pt x="603" y="170"/>
                      <a:pt x="609" y="155"/>
                      <a:pt x="625" y="146"/>
                    </a:cubicBezTo>
                    <a:cubicBezTo>
                      <a:pt x="646" y="135"/>
                      <a:pt x="668" y="145"/>
                      <a:pt x="673" y="168"/>
                    </a:cubicBezTo>
                    <a:cubicBezTo>
                      <a:pt x="674" y="173"/>
                      <a:pt x="675" y="178"/>
                      <a:pt x="675" y="183"/>
                    </a:cubicBezTo>
                    <a:cubicBezTo>
                      <a:pt x="675" y="210"/>
                      <a:pt x="675" y="237"/>
                      <a:pt x="676" y="264"/>
                    </a:cubicBezTo>
                    <a:cubicBezTo>
                      <a:pt x="676" y="266"/>
                      <a:pt x="676" y="268"/>
                      <a:pt x="676" y="270"/>
                    </a:cubicBezTo>
                    <a:cubicBezTo>
                      <a:pt x="684" y="270"/>
                      <a:pt x="691" y="270"/>
                      <a:pt x="699" y="270"/>
                    </a:cubicBezTo>
                    <a:cubicBezTo>
                      <a:pt x="699" y="268"/>
                      <a:pt x="699" y="267"/>
                      <a:pt x="699" y="266"/>
                    </a:cubicBezTo>
                    <a:cubicBezTo>
                      <a:pt x="699" y="238"/>
                      <a:pt x="699" y="209"/>
                      <a:pt x="699" y="181"/>
                    </a:cubicBezTo>
                    <a:cubicBezTo>
                      <a:pt x="699" y="174"/>
                      <a:pt x="698" y="167"/>
                      <a:pt x="697" y="160"/>
                    </a:cubicBezTo>
                    <a:cubicBezTo>
                      <a:pt x="694" y="145"/>
                      <a:pt x="687" y="133"/>
                      <a:pt x="673" y="126"/>
                    </a:cubicBezTo>
                    <a:cubicBezTo>
                      <a:pt x="649" y="116"/>
                      <a:pt x="621" y="124"/>
                      <a:pt x="606" y="145"/>
                    </a:cubicBezTo>
                    <a:cubicBezTo>
                      <a:pt x="605" y="146"/>
                      <a:pt x="604" y="147"/>
                      <a:pt x="603" y="148"/>
                    </a:cubicBezTo>
                    <a:cubicBezTo>
                      <a:pt x="603" y="148"/>
                      <a:pt x="603" y="148"/>
                      <a:pt x="602" y="148"/>
                    </a:cubicBezTo>
                    <a:cubicBezTo>
                      <a:pt x="602" y="117"/>
                      <a:pt x="602" y="87"/>
                      <a:pt x="602" y="57"/>
                    </a:cubicBezTo>
                    <a:cubicBezTo>
                      <a:pt x="594" y="57"/>
                      <a:pt x="587" y="57"/>
                      <a:pt x="579" y="57"/>
                    </a:cubicBezTo>
                    <a:cubicBezTo>
                      <a:pt x="579" y="128"/>
                      <a:pt x="579" y="199"/>
                      <a:pt x="579" y="269"/>
                    </a:cubicBezTo>
                    <a:close/>
                    <a:moveTo>
                      <a:pt x="541" y="76"/>
                    </a:moveTo>
                    <a:cubicBezTo>
                      <a:pt x="542" y="73"/>
                      <a:pt x="540" y="71"/>
                      <a:pt x="537" y="70"/>
                    </a:cubicBezTo>
                    <a:cubicBezTo>
                      <a:pt x="514" y="63"/>
                      <a:pt x="490" y="61"/>
                      <a:pt x="468" y="72"/>
                    </a:cubicBezTo>
                    <a:cubicBezTo>
                      <a:pt x="429" y="90"/>
                      <a:pt x="430" y="137"/>
                      <a:pt x="454" y="156"/>
                    </a:cubicBezTo>
                    <a:cubicBezTo>
                      <a:pt x="464" y="164"/>
                      <a:pt x="475" y="171"/>
                      <a:pt x="486" y="178"/>
                    </a:cubicBezTo>
                    <a:cubicBezTo>
                      <a:pt x="496" y="185"/>
                      <a:pt x="507" y="192"/>
                      <a:pt x="516" y="200"/>
                    </a:cubicBezTo>
                    <a:cubicBezTo>
                      <a:pt x="525" y="208"/>
                      <a:pt x="527" y="220"/>
                      <a:pt x="523" y="232"/>
                    </a:cubicBezTo>
                    <a:cubicBezTo>
                      <a:pt x="520" y="243"/>
                      <a:pt x="511" y="248"/>
                      <a:pt x="501" y="250"/>
                    </a:cubicBezTo>
                    <a:cubicBezTo>
                      <a:pt x="490" y="253"/>
                      <a:pt x="480" y="252"/>
                      <a:pt x="470" y="250"/>
                    </a:cubicBezTo>
                    <a:cubicBezTo>
                      <a:pt x="458" y="247"/>
                      <a:pt x="447" y="242"/>
                      <a:pt x="437" y="234"/>
                    </a:cubicBezTo>
                    <a:cubicBezTo>
                      <a:pt x="437" y="242"/>
                      <a:pt x="437" y="250"/>
                      <a:pt x="437" y="258"/>
                    </a:cubicBezTo>
                    <a:cubicBezTo>
                      <a:pt x="437" y="261"/>
                      <a:pt x="438" y="263"/>
                      <a:pt x="441" y="264"/>
                    </a:cubicBezTo>
                    <a:cubicBezTo>
                      <a:pt x="465" y="274"/>
                      <a:pt x="489" y="277"/>
                      <a:pt x="514" y="269"/>
                    </a:cubicBezTo>
                    <a:cubicBezTo>
                      <a:pt x="556" y="255"/>
                      <a:pt x="560" y="204"/>
                      <a:pt x="532" y="182"/>
                    </a:cubicBezTo>
                    <a:cubicBezTo>
                      <a:pt x="522" y="174"/>
                      <a:pt x="511" y="167"/>
                      <a:pt x="500" y="159"/>
                    </a:cubicBezTo>
                    <a:cubicBezTo>
                      <a:pt x="491" y="153"/>
                      <a:pt x="482" y="148"/>
                      <a:pt x="473" y="142"/>
                    </a:cubicBezTo>
                    <a:cubicBezTo>
                      <a:pt x="468" y="138"/>
                      <a:pt x="465" y="133"/>
                      <a:pt x="464" y="127"/>
                    </a:cubicBezTo>
                    <a:cubicBezTo>
                      <a:pt x="459" y="107"/>
                      <a:pt x="469" y="91"/>
                      <a:pt x="489" y="87"/>
                    </a:cubicBezTo>
                    <a:cubicBezTo>
                      <a:pt x="508" y="84"/>
                      <a:pt x="525" y="87"/>
                      <a:pt x="541" y="98"/>
                    </a:cubicBezTo>
                    <a:cubicBezTo>
                      <a:pt x="541" y="90"/>
                      <a:pt x="541" y="83"/>
                      <a:pt x="541" y="76"/>
                    </a:cubicBezTo>
                    <a:close/>
                    <a:moveTo>
                      <a:pt x="1076" y="204"/>
                    </a:moveTo>
                    <a:cubicBezTo>
                      <a:pt x="1041" y="204"/>
                      <a:pt x="1007" y="204"/>
                      <a:pt x="974" y="204"/>
                    </a:cubicBezTo>
                    <a:cubicBezTo>
                      <a:pt x="974" y="220"/>
                      <a:pt x="978" y="234"/>
                      <a:pt x="991" y="245"/>
                    </a:cubicBezTo>
                    <a:cubicBezTo>
                      <a:pt x="1003" y="254"/>
                      <a:pt x="1016" y="255"/>
                      <a:pt x="1030" y="253"/>
                    </a:cubicBezTo>
                    <a:cubicBezTo>
                      <a:pt x="1042" y="251"/>
                      <a:pt x="1053" y="247"/>
                      <a:pt x="1062" y="240"/>
                    </a:cubicBezTo>
                    <a:cubicBezTo>
                      <a:pt x="1063" y="239"/>
                      <a:pt x="1063" y="239"/>
                      <a:pt x="1064" y="239"/>
                    </a:cubicBezTo>
                    <a:cubicBezTo>
                      <a:pt x="1064" y="239"/>
                      <a:pt x="1064" y="239"/>
                      <a:pt x="1065" y="239"/>
                    </a:cubicBezTo>
                    <a:cubicBezTo>
                      <a:pt x="1065" y="245"/>
                      <a:pt x="1066" y="251"/>
                      <a:pt x="1065" y="258"/>
                    </a:cubicBezTo>
                    <a:cubicBezTo>
                      <a:pt x="1065" y="259"/>
                      <a:pt x="1063" y="261"/>
                      <a:pt x="1062" y="262"/>
                    </a:cubicBezTo>
                    <a:cubicBezTo>
                      <a:pt x="1044" y="273"/>
                      <a:pt x="1024" y="275"/>
                      <a:pt x="1004" y="273"/>
                    </a:cubicBezTo>
                    <a:cubicBezTo>
                      <a:pt x="984" y="270"/>
                      <a:pt x="968" y="260"/>
                      <a:pt x="959" y="242"/>
                    </a:cubicBezTo>
                    <a:cubicBezTo>
                      <a:pt x="955" y="234"/>
                      <a:pt x="952" y="225"/>
                      <a:pt x="951" y="216"/>
                    </a:cubicBezTo>
                    <a:cubicBezTo>
                      <a:pt x="947" y="193"/>
                      <a:pt x="950" y="170"/>
                      <a:pt x="964" y="150"/>
                    </a:cubicBezTo>
                    <a:cubicBezTo>
                      <a:pt x="985" y="118"/>
                      <a:pt x="1023" y="117"/>
                      <a:pt x="1045" y="129"/>
                    </a:cubicBezTo>
                    <a:cubicBezTo>
                      <a:pt x="1063" y="138"/>
                      <a:pt x="1071" y="155"/>
                      <a:pt x="1074" y="174"/>
                    </a:cubicBezTo>
                    <a:cubicBezTo>
                      <a:pt x="1075" y="183"/>
                      <a:pt x="1075" y="193"/>
                      <a:pt x="1076" y="204"/>
                    </a:cubicBezTo>
                    <a:close/>
                    <a:moveTo>
                      <a:pt x="1051" y="184"/>
                    </a:moveTo>
                    <a:cubicBezTo>
                      <a:pt x="1052" y="168"/>
                      <a:pt x="1045" y="152"/>
                      <a:pt x="1033" y="146"/>
                    </a:cubicBezTo>
                    <a:cubicBezTo>
                      <a:pt x="1002" y="132"/>
                      <a:pt x="976" y="158"/>
                      <a:pt x="975" y="184"/>
                    </a:cubicBezTo>
                    <a:cubicBezTo>
                      <a:pt x="1000" y="184"/>
                      <a:pt x="1025" y="184"/>
                      <a:pt x="1051" y="184"/>
                    </a:cubicBezTo>
                    <a:close/>
                    <a:moveTo>
                      <a:pt x="1375" y="197"/>
                    </a:moveTo>
                    <a:cubicBezTo>
                      <a:pt x="1375" y="211"/>
                      <a:pt x="1373" y="225"/>
                      <a:pt x="1366" y="237"/>
                    </a:cubicBezTo>
                    <a:cubicBezTo>
                      <a:pt x="1352" y="264"/>
                      <a:pt x="1329" y="274"/>
                      <a:pt x="1300" y="273"/>
                    </a:cubicBezTo>
                    <a:cubicBezTo>
                      <a:pt x="1261" y="272"/>
                      <a:pt x="1235" y="245"/>
                      <a:pt x="1233" y="205"/>
                    </a:cubicBezTo>
                    <a:cubicBezTo>
                      <a:pt x="1233" y="192"/>
                      <a:pt x="1234" y="179"/>
                      <a:pt x="1238" y="167"/>
                    </a:cubicBezTo>
                    <a:cubicBezTo>
                      <a:pt x="1248" y="139"/>
                      <a:pt x="1271" y="123"/>
                      <a:pt x="1303" y="122"/>
                    </a:cubicBezTo>
                    <a:cubicBezTo>
                      <a:pt x="1320" y="122"/>
                      <a:pt x="1336" y="125"/>
                      <a:pt x="1350" y="136"/>
                    </a:cubicBezTo>
                    <a:cubicBezTo>
                      <a:pt x="1366" y="149"/>
                      <a:pt x="1373" y="167"/>
                      <a:pt x="1375" y="188"/>
                    </a:cubicBezTo>
                    <a:cubicBezTo>
                      <a:pt x="1375" y="191"/>
                      <a:pt x="1375" y="194"/>
                      <a:pt x="1375" y="197"/>
                    </a:cubicBezTo>
                    <a:close/>
                    <a:moveTo>
                      <a:pt x="1351" y="196"/>
                    </a:moveTo>
                    <a:cubicBezTo>
                      <a:pt x="1351" y="193"/>
                      <a:pt x="1351" y="187"/>
                      <a:pt x="1350" y="181"/>
                    </a:cubicBezTo>
                    <a:cubicBezTo>
                      <a:pt x="1346" y="158"/>
                      <a:pt x="1331" y="143"/>
                      <a:pt x="1308" y="142"/>
                    </a:cubicBezTo>
                    <a:cubicBezTo>
                      <a:pt x="1284" y="141"/>
                      <a:pt x="1266" y="154"/>
                      <a:pt x="1259" y="177"/>
                    </a:cubicBezTo>
                    <a:cubicBezTo>
                      <a:pt x="1257" y="187"/>
                      <a:pt x="1256" y="198"/>
                      <a:pt x="1257" y="209"/>
                    </a:cubicBezTo>
                    <a:cubicBezTo>
                      <a:pt x="1260" y="239"/>
                      <a:pt x="1281" y="256"/>
                      <a:pt x="1311" y="253"/>
                    </a:cubicBezTo>
                    <a:cubicBezTo>
                      <a:pt x="1327" y="252"/>
                      <a:pt x="1338" y="244"/>
                      <a:pt x="1345" y="230"/>
                    </a:cubicBezTo>
                    <a:cubicBezTo>
                      <a:pt x="1350" y="220"/>
                      <a:pt x="1351" y="209"/>
                      <a:pt x="1351" y="196"/>
                    </a:cubicBezTo>
                    <a:close/>
                    <a:moveTo>
                      <a:pt x="814" y="178"/>
                    </a:moveTo>
                    <a:cubicBezTo>
                      <a:pt x="812" y="170"/>
                      <a:pt x="811" y="163"/>
                      <a:pt x="808" y="156"/>
                    </a:cubicBezTo>
                    <a:cubicBezTo>
                      <a:pt x="804" y="145"/>
                      <a:pt x="793" y="141"/>
                      <a:pt x="778" y="142"/>
                    </a:cubicBezTo>
                    <a:cubicBezTo>
                      <a:pt x="764" y="144"/>
                      <a:pt x="751" y="149"/>
                      <a:pt x="740" y="157"/>
                    </a:cubicBezTo>
                    <a:cubicBezTo>
                      <a:pt x="739" y="158"/>
                      <a:pt x="738" y="158"/>
                      <a:pt x="736" y="159"/>
                    </a:cubicBezTo>
                    <a:cubicBezTo>
                      <a:pt x="736" y="152"/>
                      <a:pt x="736" y="144"/>
                      <a:pt x="737" y="137"/>
                    </a:cubicBezTo>
                    <a:cubicBezTo>
                      <a:pt x="737" y="136"/>
                      <a:pt x="738" y="135"/>
                      <a:pt x="739" y="134"/>
                    </a:cubicBezTo>
                    <a:cubicBezTo>
                      <a:pt x="759" y="124"/>
                      <a:pt x="780" y="119"/>
                      <a:pt x="803" y="124"/>
                    </a:cubicBezTo>
                    <a:cubicBezTo>
                      <a:pt x="822" y="128"/>
                      <a:pt x="832" y="141"/>
                      <a:pt x="835" y="160"/>
                    </a:cubicBezTo>
                    <a:cubicBezTo>
                      <a:pt x="836" y="164"/>
                      <a:pt x="836" y="169"/>
                      <a:pt x="836" y="173"/>
                    </a:cubicBezTo>
                    <a:cubicBezTo>
                      <a:pt x="836" y="204"/>
                      <a:pt x="836" y="235"/>
                      <a:pt x="836" y="266"/>
                    </a:cubicBezTo>
                    <a:cubicBezTo>
                      <a:pt x="836" y="267"/>
                      <a:pt x="836" y="268"/>
                      <a:pt x="836" y="270"/>
                    </a:cubicBezTo>
                    <a:cubicBezTo>
                      <a:pt x="828" y="270"/>
                      <a:pt x="821" y="270"/>
                      <a:pt x="813" y="270"/>
                    </a:cubicBezTo>
                    <a:cubicBezTo>
                      <a:pt x="813" y="263"/>
                      <a:pt x="813" y="256"/>
                      <a:pt x="813" y="247"/>
                    </a:cubicBezTo>
                    <a:cubicBezTo>
                      <a:pt x="811" y="250"/>
                      <a:pt x="810" y="252"/>
                      <a:pt x="808" y="254"/>
                    </a:cubicBezTo>
                    <a:cubicBezTo>
                      <a:pt x="793" y="274"/>
                      <a:pt x="762" y="280"/>
                      <a:pt x="741" y="267"/>
                    </a:cubicBezTo>
                    <a:cubicBezTo>
                      <a:pt x="727" y="258"/>
                      <a:pt x="722" y="245"/>
                      <a:pt x="722" y="229"/>
                    </a:cubicBezTo>
                    <a:cubicBezTo>
                      <a:pt x="723" y="212"/>
                      <a:pt x="731" y="199"/>
                      <a:pt x="747" y="191"/>
                    </a:cubicBezTo>
                    <a:cubicBezTo>
                      <a:pt x="759" y="185"/>
                      <a:pt x="772" y="184"/>
                      <a:pt x="785" y="182"/>
                    </a:cubicBezTo>
                    <a:cubicBezTo>
                      <a:pt x="794" y="181"/>
                      <a:pt x="804" y="180"/>
                      <a:pt x="814" y="178"/>
                    </a:cubicBezTo>
                    <a:close/>
                    <a:moveTo>
                      <a:pt x="813" y="197"/>
                    </a:moveTo>
                    <a:cubicBezTo>
                      <a:pt x="807" y="198"/>
                      <a:pt x="801" y="199"/>
                      <a:pt x="796" y="200"/>
                    </a:cubicBezTo>
                    <a:cubicBezTo>
                      <a:pt x="784" y="202"/>
                      <a:pt x="771" y="204"/>
                      <a:pt x="760" y="207"/>
                    </a:cubicBezTo>
                    <a:cubicBezTo>
                      <a:pt x="743" y="212"/>
                      <a:pt x="743" y="239"/>
                      <a:pt x="755" y="248"/>
                    </a:cubicBezTo>
                    <a:cubicBezTo>
                      <a:pt x="766" y="256"/>
                      <a:pt x="786" y="255"/>
                      <a:pt x="798" y="245"/>
                    </a:cubicBezTo>
                    <a:cubicBezTo>
                      <a:pt x="813" y="233"/>
                      <a:pt x="814" y="216"/>
                      <a:pt x="813" y="197"/>
                    </a:cubicBezTo>
                    <a:close/>
                    <a:moveTo>
                      <a:pt x="1584" y="265"/>
                    </a:moveTo>
                    <a:cubicBezTo>
                      <a:pt x="1584" y="237"/>
                      <a:pt x="1584" y="209"/>
                      <a:pt x="1584" y="181"/>
                    </a:cubicBezTo>
                    <a:cubicBezTo>
                      <a:pt x="1584" y="175"/>
                      <a:pt x="1584" y="169"/>
                      <a:pt x="1583" y="164"/>
                    </a:cubicBezTo>
                    <a:cubicBezTo>
                      <a:pt x="1580" y="147"/>
                      <a:pt x="1573" y="133"/>
                      <a:pt x="1556" y="126"/>
                    </a:cubicBezTo>
                    <a:cubicBezTo>
                      <a:pt x="1538" y="119"/>
                      <a:pt x="1508" y="120"/>
                      <a:pt x="1491" y="145"/>
                    </a:cubicBezTo>
                    <a:cubicBezTo>
                      <a:pt x="1490" y="146"/>
                      <a:pt x="1490" y="147"/>
                      <a:pt x="1489" y="149"/>
                    </a:cubicBezTo>
                    <a:cubicBezTo>
                      <a:pt x="1488" y="148"/>
                      <a:pt x="1488" y="148"/>
                      <a:pt x="1488" y="148"/>
                    </a:cubicBezTo>
                    <a:cubicBezTo>
                      <a:pt x="1488" y="141"/>
                      <a:pt x="1488" y="133"/>
                      <a:pt x="1488" y="126"/>
                    </a:cubicBezTo>
                    <a:cubicBezTo>
                      <a:pt x="1480" y="126"/>
                      <a:pt x="1472" y="126"/>
                      <a:pt x="1465" y="126"/>
                    </a:cubicBezTo>
                    <a:cubicBezTo>
                      <a:pt x="1465" y="174"/>
                      <a:pt x="1465" y="222"/>
                      <a:pt x="1465" y="269"/>
                    </a:cubicBezTo>
                    <a:cubicBezTo>
                      <a:pt x="1473" y="269"/>
                      <a:pt x="1480" y="269"/>
                      <a:pt x="1488" y="269"/>
                    </a:cubicBezTo>
                    <a:cubicBezTo>
                      <a:pt x="1488" y="267"/>
                      <a:pt x="1488" y="266"/>
                      <a:pt x="1488" y="264"/>
                    </a:cubicBezTo>
                    <a:cubicBezTo>
                      <a:pt x="1488" y="238"/>
                      <a:pt x="1488" y="212"/>
                      <a:pt x="1488" y="186"/>
                    </a:cubicBezTo>
                    <a:cubicBezTo>
                      <a:pt x="1488" y="169"/>
                      <a:pt x="1495" y="155"/>
                      <a:pt x="1510" y="146"/>
                    </a:cubicBezTo>
                    <a:cubicBezTo>
                      <a:pt x="1531" y="135"/>
                      <a:pt x="1553" y="145"/>
                      <a:pt x="1559" y="167"/>
                    </a:cubicBezTo>
                    <a:cubicBezTo>
                      <a:pt x="1560" y="172"/>
                      <a:pt x="1561" y="177"/>
                      <a:pt x="1561" y="182"/>
                    </a:cubicBezTo>
                    <a:cubicBezTo>
                      <a:pt x="1561" y="209"/>
                      <a:pt x="1561" y="237"/>
                      <a:pt x="1561" y="264"/>
                    </a:cubicBezTo>
                    <a:cubicBezTo>
                      <a:pt x="1561" y="266"/>
                      <a:pt x="1561" y="268"/>
                      <a:pt x="1561" y="270"/>
                    </a:cubicBezTo>
                    <a:cubicBezTo>
                      <a:pt x="1569" y="270"/>
                      <a:pt x="1577" y="270"/>
                      <a:pt x="1584" y="270"/>
                    </a:cubicBezTo>
                    <a:cubicBezTo>
                      <a:pt x="1584" y="268"/>
                      <a:pt x="1584" y="267"/>
                      <a:pt x="1584" y="265"/>
                    </a:cubicBezTo>
                    <a:close/>
                    <a:moveTo>
                      <a:pt x="1627" y="148"/>
                    </a:moveTo>
                    <a:cubicBezTo>
                      <a:pt x="1627" y="177"/>
                      <a:pt x="1627" y="205"/>
                      <a:pt x="1627" y="233"/>
                    </a:cubicBezTo>
                    <a:cubicBezTo>
                      <a:pt x="1627" y="244"/>
                      <a:pt x="1630" y="254"/>
                      <a:pt x="1637" y="263"/>
                    </a:cubicBezTo>
                    <a:cubicBezTo>
                      <a:pt x="1648" y="276"/>
                      <a:pt x="1673" y="275"/>
                      <a:pt x="1685" y="270"/>
                    </a:cubicBezTo>
                    <a:cubicBezTo>
                      <a:pt x="1686" y="269"/>
                      <a:pt x="1687" y="268"/>
                      <a:pt x="1687" y="267"/>
                    </a:cubicBezTo>
                    <a:cubicBezTo>
                      <a:pt x="1687" y="261"/>
                      <a:pt x="1687" y="255"/>
                      <a:pt x="1687" y="249"/>
                    </a:cubicBezTo>
                    <a:cubicBezTo>
                      <a:pt x="1685" y="250"/>
                      <a:pt x="1684" y="250"/>
                      <a:pt x="1683" y="251"/>
                    </a:cubicBezTo>
                    <a:cubicBezTo>
                      <a:pt x="1666" y="259"/>
                      <a:pt x="1653" y="251"/>
                      <a:pt x="1651" y="232"/>
                    </a:cubicBezTo>
                    <a:cubicBezTo>
                      <a:pt x="1651" y="231"/>
                      <a:pt x="1651" y="229"/>
                      <a:pt x="1651" y="228"/>
                    </a:cubicBezTo>
                    <a:cubicBezTo>
                      <a:pt x="1651" y="202"/>
                      <a:pt x="1651" y="177"/>
                      <a:pt x="1651" y="151"/>
                    </a:cubicBezTo>
                    <a:cubicBezTo>
                      <a:pt x="1651" y="150"/>
                      <a:pt x="1651" y="148"/>
                      <a:pt x="1651" y="146"/>
                    </a:cubicBezTo>
                    <a:cubicBezTo>
                      <a:pt x="1663" y="146"/>
                      <a:pt x="1675" y="146"/>
                      <a:pt x="1687" y="146"/>
                    </a:cubicBezTo>
                    <a:cubicBezTo>
                      <a:pt x="1687" y="139"/>
                      <a:pt x="1687" y="132"/>
                      <a:pt x="1687" y="126"/>
                    </a:cubicBezTo>
                    <a:cubicBezTo>
                      <a:pt x="1674" y="126"/>
                      <a:pt x="1663" y="126"/>
                      <a:pt x="1650" y="126"/>
                    </a:cubicBezTo>
                    <a:cubicBezTo>
                      <a:pt x="1650" y="111"/>
                      <a:pt x="1650" y="97"/>
                      <a:pt x="1650" y="83"/>
                    </a:cubicBezTo>
                    <a:cubicBezTo>
                      <a:pt x="1643" y="85"/>
                      <a:pt x="1636" y="87"/>
                      <a:pt x="1630" y="90"/>
                    </a:cubicBezTo>
                    <a:cubicBezTo>
                      <a:pt x="1629" y="90"/>
                      <a:pt x="1627" y="93"/>
                      <a:pt x="1627" y="94"/>
                    </a:cubicBezTo>
                    <a:cubicBezTo>
                      <a:pt x="1627" y="101"/>
                      <a:pt x="1627" y="108"/>
                      <a:pt x="1627" y="116"/>
                    </a:cubicBezTo>
                    <a:cubicBezTo>
                      <a:pt x="1627" y="119"/>
                      <a:pt x="1627" y="122"/>
                      <a:pt x="1627" y="126"/>
                    </a:cubicBezTo>
                    <a:cubicBezTo>
                      <a:pt x="1619" y="126"/>
                      <a:pt x="1611" y="126"/>
                      <a:pt x="1603" y="126"/>
                    </a:cubicBezTo>
                    <a:cubicBezTo>
                      <a:pt x="1603" y="133"/>
                      <a:pt x="1603" y="139"/>
                      <a:pt x="1603" y="146"/>
                    </a:cubicBezTo>
                    <a:cubicBezTo>
                      <a:pt x="1611" y="146"/>
                      <a:pt x="1619" y="146"/>
                      <a:pt x="1627" y="146"/>
                    </a:cubicBezTo>
                    <a:cubicBezTo>
                      <a:pt x="1627" y="147"/>
                      <a:pt x="1627" y="148"/>
                      <a:pt x="1627" y="148"/>
                    </a:cubicBezTo>
                    <a:close/>
                    <a:moveTo>
                      <a:pt x="872" y="269"/>
                    </a:moveTo>
                    <a:cubicBezTo>
                      <a:pt x="880" y="269"/>
                      <a:pt x="887" y="269"/>
                      <a:pt x="895" y="269"/>
                    </a:cubicBezTo>
                    <a:cubicBezTo>
                      <a:pt x="895" y="267"/>
                      <a:pt x="895" y="265"/>
                      <a:pt x="895" y="263"/>
                    </a:cubicBezTo>
                    <a:cubicBezTo>
                      <a:pt x="895" y="241"/>
                      <a:pt x="895" y="218"/>
                      <a:pt x="895" y="195"/>
                    </a:cubicBezTo>
                    <a:cubicBezTo>
                      <a:pt x="895" y="185"/>
                      <a:pt x="897" y="175"/>
                      <a:pt x="901" y="165"/>
                    </a:cubicBezTo>
                    <a:cubicBezTo>
                      <a:pt x="908" y="150"/>
                      <a:pt x="919" y="143"/>
                      <a:pt x="935" y="145"/>
                    </a:cubicBezTo>
                    <a:cubicBezTo>
                      <a:pt x="939" y="146"/>
                      <a:pt x="943" y="147"/>
                      <a:pt x="947" y="148"/>
                    </a:cubicBezTo>
                    <a:cubicBezTo>
                      <a:pt x="947" y="142"/>
                      <a:pt x="947" y="136"/>
                      <a:pt x="947" y="130"/>
                    </a:cubicBezTo>
                    <a:cubicBezTo>
                      <a:pt x="948" y="126"/>
                      <a:pt x="946" y="124"/>
                      <a:pt x="942" y="124"/>
                    </a:cubicBezTo>
                    <a:cubicBezTo>
                      <a:pt x="925" y="121"/>
                      <a:pt x="911" y="127"/>
                      <a:pt x="901" y="143"/>
                    </a:cubicBezTo>
                    <a:cubicBezTo>
                      <a:pt x="899" y="146"/>
                      <a:pt x="898" y="149"/>
                      <a:pt x="896" y="153"/>
                    </a:cubicBezTo>
                    <a:cubicBezTo>
                      <a:pt x="896" y="153"/>
                      <a:pt x="895" y="152"/>
                      <a:pt x="895" y="152"/>
                    </a:cubicBezTo>
                    <a:cubicBezTo>
                      <a:pt x="895" y="144"/>
                      <a:pt x="895" y="135"/>
                      <a:pt x="895" y="126"/>
                    </a:cubicBezTo>
                    <a:cubicBezTo>
                      <a:pt x="887" y="126"/>
                      <a:pt x="880" y="126"/>
                      <a:pt x="872" y="126"/>
                    </a:cubicBezTo>
                    <a:cubicBezTo>
                      <a:pt x="872" y="174"/>
                      <a:pt x="872" y="222"/>
                      <a:pt x="872" y="269"/>
                    </a:cubicBezTo>
                    <a:close/>
                    <a:moveTo>
                      <a:pt x="1403" y="270"/>
                    </a:moveTo>
                    <a:cubicBezTo>
                      <a:pt x="1411" y="270"/>
                      <a:pt x="1418" y="270"/>
                      <a:pt x="1426" y="270"/>
                    </a:cubicBezTo>
                    <a:cubicBezTo>
                      <a:pt x="1426" y="221"/>
                      <a:pt x="1426" y="174"/>
                      <a:pt x="1426" y="126"/>
                    </a:cubicBezTo>
                    <a:cubicBezTo>
                      <a:pt x="1424" y="126"/>
                      <a:pt x="1423" y="126"/>
                      <a:pt x="1421" y="126"/>
                    </a:cubicBezTo>
                    <a:cubicBezTo>
                      <a:pt x="1415" y="126"/>
                      <a:pt x="1409" y="126"/>
                      <a:pt x="1403" y="126"/>
                    </a:cubicBezTo>
                    <a:cubicBezTo>
                      <a:pt x="1403" y="174"/>
                      <a:pt x="1403" y="222"/>
                      <a:pt x="1403" y="270"/>
                    </a:cubicBezTo>
                    <a:close/>
                    <a:moveTo>
                      <a:pt x="1430" y="75"/>
                    </a:moveTo>
                    <a:cubicBezTo>
                      <a:pt x="1430" y="66"/>
                      <a:pt x="1424" y="59"/>
                      <a:pt x="1415" y="59"/>
                    </a:cubicBezTo>
                    <a:cubicBezTo>
                      <a:pt x="1406" y="59"/>
                      <a:pt x="1400" y="65"/>
                      <a:pt x="1399" y="74"/>
                    </a:cubicBezTo>
                    <a:cubicBezTo>
                      <a:pt x="1399" y="83"/>
                      <a:pt x="1405" y="89"/>
                      <a:pt x="1414" y="89"/>
                    </a:cubicBezTo>
                    <a:cubicBezTo>
                      <a:pt x="1423" y="89"/>
                      <a:pt x="1430" y="83"/>
                      <a:pt x="1430" y="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/>
                <a:endParaRPr lang="en-US" sz="18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23"/>
              <p:cNvSpPr>
                <a:spLocks noChangeAspect="1" noEditPoints="1"/>
              </p:cNvSpPr>
              <p:nvPr/>
            </p:nvSpPr>
            <p:spPr bwMode="black">
              <a:xfrm>
                <a:off x="796199" y="4409245"/>
                <a:ext cx="2397952" cy="758378"/>
              </a:xfrm>
              <a:custGeom>
                <a:avLst/>
                <a:gdLst>
                  <a:gd name="T0" fmla="*/ 1442 w 2741"/>
                  <a:gd name="T1" fmla="*/ 572 h 865"/>
                  <a:gd name="T2" fmla="*/ 1224 w 2741"/>
                  <a:gd name="T3" fmla="*/ 701 h 865"/>
                  <a:gd name="T4" fmla="*/ 1012 w 2741"/>
                  <a:gd name="T5" fmla="*/ 576 h 865"/>
                  <a:gd name="T6" fmla="*/ 1012 w 2741"/>
                  <a:gd name="T7" fmla="*/ 295 h 865"/>
                  <a:gd name="T8" fmla="*/ 1233 w 2741"/>
                  <a:gd name="T9" fmla="*/ 165 h 865"/>
                  <a:gd name="T10" fmla="*/ 1442 w 2741"/>
                  <a:gd name="T11" fmla="*/ 291 h 865"/>
                  <a:gd name="T12" fmla="*/ 1408 w 2741"/>
                  <a:gd name="T13" fmla="*/ 435 h 865"/>
                  <a:gd name="T14" fmla="*/ 1229 w 2741"/>
                  <a:gd name="T15" fmla="*/ 220 h 865"/>
                  <a:gd name="T16" fmla="*/ 1068 w 2741"/>
                  <a:gd name="T17" fmla="*/ 323 h 865"/>
                  <a:gd name="T18" fmla="*/ 1067 w 2741"/>
                  <a:gd name="T19" fmla="*/ 545 h 865"/>
                  <a:gd name="T20" fmla="*/ 1224 w 2741"/>
                  <a:gd name="T21" fmla="*/ 646 h 865"/>
                  <a:gd name="T22" fmla="*/ 1408 w 2741"/>
                  <a:gd name="T23" fmla="*/ 435 h 865"/>
                  <a:gd name="T24" fmla="*/ 1695 w 2741"/>
                  <a:gd name="T25" fmla="*/ 186 h 865"/>
                  <a:gd name="T26" fmla="*/ 1632 w 2741"/>
                  <a:gd name="T27" fmla="*/ 322 h 865"/>
                  <a:gd name="T28" fmla="*/ 1719 w 2741"/>
                  <a:gd name="T29" fmla="*/ 372 h 865"/>
                  <a:gd name="T30" fmla="*/ 1632 w 2741"/>
                  <a:gd name="T31" fmla="*/ 692 h 865"/>
                  <a:gd name="T32" fmla="*/ 1573 w 2741"/>
                  <a:gd name="T33" fmla="*/ 372 h 865"/>
                  <a:gd name="T34" fmla="*/ 1510 w 2741"/>
                  <a:gd name="T35" fmla="*/ 322 h 865"/>
                  <a:gd name="T36" fmla="*/ 1573 w 2741"/>
                  <a:gd name="T37" fmla="*/ 262 h 865"/>
                  <a:gd name="T38" fmla="*/ 1691 w 2741"/>
                  <a:gd name="T39" fmla="*/ 136 h 865"/>
                  <a:gd name="T40" fmla="*/ 1734 w 2741"/>
                  <a:gd name="T41" fmla="*/ 196 h 865"/>
                  <a:gd name="T42" fmla="*/ 1898 w 2741"/>
                  <a:gd name="T43" fmla="*/ 186 h 865"/>
                  <a:gd name="T44" fmla="*/ 1836 w 2741"/>
                  <a:gd name="T45" fmla="*/ 322 h 865"/>
                  <a:gd name="T46" fmla="*/ 1923 w 2741"/>
                  <a:gd name="T47" fmla="*/ 372 h 865"/>
                  <a:gd name="T48" fmla="*/ 1836 w 2741"/>
                  <a:gd name="T49" fmla="*/ 692 h 865"/>
                  <a:gd name="T50" fmla="*/ 1777 w 2741"/>
                  <a:gd name="T51" fmla="*/ 372 h 865"/>
                  <a:gd name="T52" fmla="*/ 1714 w 2741"/>
                  <a:gd name="T53" fmla="*/ 322 h 865"/>
                  <a:gd name="T54" fmla="*/ 1777 w 2741"/>
                  <a:gd name="T55" fmla="*/ 262 h 865"/>
                  <a:gd name="T56" fmla="*/ 1895 w 2741"/>
                  <a:gd name="T57" fmla="*/ 136 h 865"/>
                  <a:gd name="T58" fmla="*/ 1938 w 2741"/>
                  <a:gd name="T59" fmla="*/ 196 h 865"/>
                  <a:gd name="T60" fmla="*/ 2036 w 2741"/>
                  <a:gd name="T61" fmla="*/ 217 h 865"/>
                  <a:gd name="T62" fmla="*/ 1981 w 2741"/>
                  <a:gd name="T63" fmla="*/ 217 h 865"/>
                  <a:gd name="T64" fmla="*/ 1981 w 2741"/>
                  <a:gd name="T65" fmla="*/ 162 h 865"/>
                  <a:gd name="T66" fmla="*/ 2036 w 2741"/>
                  <a:gd name="T67" fmla="*/ 162 h 865"/>
                  <a:gd name="T68" fmla="*/ 2037 w 2741"/>
                  <a:gd name="T69" fmla="*/ 692 h 865"/>
                  <a:gd name="T70" fmla="*/ 1978 w 2741"/>
                  <a:gd name="T71" fmla="*/ 322 h 865"/>
                  <a:gd name="T72" fmla="*/ 2037 w 2741"/>
                  <a:gd name="T73" fmla="*/ 692 h 865"/>
                  <a:gd name="T74" fmla="*/ 2274 w 2741"/>
                  <a:gd name="T75" fmla="*/ 701 h 865"/>
                  <a:gd name="T76" fmla="*/ 2120 w 2741"/>
                  <a:gd name="T77" fmla="*/ 612 h 865"/>
                  <a:gd name="T78" fmla="*/ 2151 w 2741"/>
                  <a:gd name="T79" fmla="*/ 369 h 865"/>
                  <a:gd name="T80" fmla="*/ 2376 w 2741"/>
                  <a:gd name="T81" fmla="*/ 332 h 865"/>
                  <a:gd name="T82" fmla="*/ 2288 w 2741"/>
                  <a:gd name="T83" fmla="*/ 364 h 865"/>
                  <a:gd name="T84" fmla="*/ 2159 w 2741"/>
                  <a:gd name="T85" fmla="*/ 511 h 865"/>
                  <a:gd name="T86" fmla="*/ 2285 w 2741"/>
                  <a:gd name="T87" fmla="*/ 651 h 865"/>
                  <a:gd name="T88" fmla="*/ 2376 w 2741"/>
                  <a:gd name="T89" fmla="*/ 675 h 865"/>
                  <a:gd name="T90" fmla="*/ 2480 w 2741"/>
                  <a:gd name="T91" fmla="*/ 522 h 865"/>
                  <a:gd name="T92" fmla="*/ 2600 w 2741"/>
                  <a:gd name="T93" fmla="*/ 651 h 865"/>
                  <a:gd name="T94" fmla="*/ 2715 w 2741"/>
                  <a:gd name="T95" fmla="*/ 666 h 865"/>
                  <a:gd name="T96" fmla="*/ 2463 w 2741"/>
                  <a:gd name="T97" fmla="*/ 650 h 865"/>
                  <a:gd name="T98" fmla="*/ 2440 w 2741"/>
                  <a:gd name="T99" fmla="*/ 408 h 865"/>
                  <a:gd name="T100" fmla="*/ 2588 w 2741"/>
                  <a:gd name="T101" fmla="*/ 313 h 865"/>
                  <a:gd name="T102" fmla="*/ 2741 w 2741"/>
                  <a:gd name="T103" fmla="*/ 491 h 865"/>
                  <a:gd name="T104" fmla="*/ 2680 w 2741"/>
                  <a:gd name="T105" fmla="*/ 472 h 865"/>
                  <a:gd name="T106" fmla="*/ 2588 w 2741"/>
                  <a:gd name="T107" fmla="*/ 364 h 865"/>
                  <a:gd name="T108" fmla="*/ 2480 w 2741"/>
                  <a:gd name="T109" fmla="*/ 472 h 865"/>
                  <a:gd name="T110" fmla="*/ 721 w 2741"/>
                  <a:gd name="T111" fmla="*/ 793 h 865"/>
                  <a:gd name="T112" fmla="*/ 721 w 2741"/>
                  <a:gd name="T113" fmla="*/ 74 h 865"/>
                  <a:gd name="T114" fmla="*/ 1 w 2741"/>
                  <a:gd name="T115" fmla="*/ 174 h 865"/>
                  <a:gd name="T116" fmla="*/ 0 w 2741"/>
                  <a:gd name="T117" fmla="*/ 694 h 865"/>
                  <a:gd name="T118" fmla="*/ 158 w 2741"/>
                  <a:gd name="T119" fmla="*/ 209 h 865"/>
                  <a:gd name="T120" fmla="*/ 464 w 2741"/>
                  <a:gd name="T121" fmla="*/ 758 h 865"/>
                  <a:gd name="T122" fmla="*/ 464 w 2741"/>
                  <a:gd name="T123" fmla="*/ 865 h 865"/>
                  <a:gd name="T124" fmla="*/ 721 w 2741"/>
                  <a:gd name="T125" fmla="*/ 794 h 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41" h="865">
                    <a:moveTo>
                      <a:pt x="1472" y="427"/>
                    </a:moveTo>
                    <a:cubicBezTo>
                      <a:pt x="1472" y="482"/>
                      <a:pt x="1462" y="530"/>
                      <a:pt x="1442" y="572"/>
                    </a:cubicBezTo>
                    <a:cubicBezTo>
                      <a:pt x="1421" y="613"/>
                      <a:pt x="1392" y="645"/>
                      <a:pt x="1355" y="668"/>
                    </a:cubicBezTo>
                    <a:cubicBezTo>
                      <a:pt x="1317" y="690"/>
                      <a:pt x="1274" y="701"/>
                      <a:pt x="1224" y="701"/>
                    </a:cubicBezTo>
                    <a:cubicBezTo>
                      <a:pt x="1177" y="701"/>
                      <a:pt x="1135" y="691"/>
                      <a:pt x="1098" y="669"/>
                    </a:cubicBezTo>
                    <a:cubicBezTo>
                      <a:pt x="1061" y="647"/>
                      <a:pt x="1032" y="616"/>
                      <a:pt x="1012" y="576"/>
                    </a:cubicBezTo>
                    <a:cubicBezTo>
                      <a:pt x="991" y="536"/>
                      <a:pt x="981" y="490"/>
                      <a:pt x="981" y="439"/>
                    </a:cubicBezTo>
                    <a:cubicBezTo>
                      <a:pt x="981" y="384"/>
                      <a:pt x="992" y="336"/>
                      <a:pt x="1012" y="295"/>
                    </a:cubicBezTo>
                    <a:cubicBezTo>
                      <a:pt x="1033" y="253"/>
                      <a:pt x="1062" y="221"/>
                      <a:pt x="1100" y="199"/>
                    </a:cubicBezTo>
                    <a:cubicBezTo>
                      <a:pt x="1139" y="176"/>
                      <a:pt x="1183" y="165"/>
                      <a:pt x="1233" y="165"/>
                    </a:cubicBezTo>
                    <a:cubicBezTo>
                      <a:pt x="1279" y="165"/>
                      <a:pt x="1321" y="176"/>
                      <a:pt x="1357" y="198"/>
                    </a:cubicBezTo>
                    <a:cubicBezTo>
                      <a:pt x="1394" y="220"/>
                      <a:pt x="1422" y="251"/>
                      <a:pt x="1442" y="291"/>
                    </a:cubicBezTo>
                    <a:cubicBezTo>
                      <a:pt x="1462" y="330"/>
                      <a:pt x="1472" y="376"/>
                      <a:pt x="1472" y="427"/>
                    </a:cubicBezTo>
                    <a:close/>
                    <a:moveTo>
                      <a:pt x="1408" y="435"/>
                    </a:moveTo>
                    <a:cubicBezTo>
                      <a:pt x="1408" y="367"/>
                      <a:pt x="1392" y="314"/>
                      <a:pt x="1361" y="276"/>
                    </a:cubicBezTo>
                    <a:cubicBezTo>
                      <a:pt x="1329" y="239"/>
                      <a:pt x="1285" y="220"/>
                      <a:pt x="1229" y="220"/>
                    </a:cubicBezTo>
                    <a:cubicBezTo>
                      <a:pt x="1193" y="220"/>
                      <a:pt x="1161" y="229"/>
                      <a:pt x="1133" y="247"/>
                    </a:cubicBezTo>
                    <a:cubicBezTo>
                      <a:pt x="1105" y="265"/>
                      <a:pt x="1084" y="290"/>
                      <a:pt x="1068" y="323"/>
                    </a:cubicBezTo>
                    <a:cubicBezTo>
                      <a:pt x="1053" y="356"/>
                      <a:pt x="1045" y="393"/>
                      <a:pt x="1045" y="434"/>
                    </a:cubicBezTo>
                    <a:cubicBezTo>
                      <a:pt x="1045" y="475"/>
                      <a:pt x="1052" y="512"/>
                      <a:pt x="1067" y="545"/>
                    </a:cubicBezTo>
                    <a:cubicBezTo>
                      <a:pt x="1082" y="577"/>
                      <a:pt x="1103" y="602"/>
                      <a:pt x="1131" y="620"/>
                    </a:cubicBezTo>
                    <a:cubicBezTo>
                      <a:pt x="1158" y="638"/>
                      <a:pt x="1189" y="646"/>
                      <a:pt x="1224" y="646"/>
                    </a:cubicBezTo>
                    <a:cubicBezTo>
                      <a:pt x="1282" y="646"/>
                      <a:pt x="1327" y="628"/>
                      <a:pt x="1359" y="590"/>
                    </a:cubicBezTo>
                    <a:cubicBezTo>
                      <a:pt x="1392" y="552"/>
                      <a:pt x="1408" y="501"/>
                      <a:pt x="1408" y="435"/>
                    </a:cubicBezTo>
                    <a:close/>
                    <a:moveTo>
                      <a:pt x="1734" y="196"/>
                    </a:moveTo>
                    <a:cubicBezTo>
                      <a:pt x="1722" y="190"/>
                      <a:pt x="1709" y="186"/>
                      <a:pt x="1695" y="186"/>
                    </a:cubicBezTo>
                    <a:cubicBezTo>
                      <a:pt x="1653" y="186"/>
                      <a:pt x="1632" y="213"/>
                      <a:pt x="1632" y="265"/>
                    </a:cubicBezTo>
                    <a:cubicBezTo>
                      <a:pt x="1632" y="322"/>
                      <a:pt x="1632" y="322"/>
                      <a:pt x="1632" y="322"/>
                    </a:cubicBezTo>
                    <a:cubicBezTo>
                      <a:pt x="1719" y="322"/>
                      <a:pt x="1719" y="322"/>
                      <a:pt x="1719" y="322"/>
                    </a:cubicBezTo>
                    <a:cubicBezTo>
                      <a:pt x="1719" y="372"/>
                      <a:pt x="1719" y="372"/>
                      <a:pt x="1719" y="372"/>
                    </a:cubicBezTo>
                    <a:cubicBezTo>
                      <a:pt x="1632" y="372"/>
                      <a:pt x="1632" y="372"/>
                      <a:pt x="1632" y="372"/>
                    </a:cubicBezTo>
                    <a:cubicBezTo>
                      <a:pt x="1632" y="692"/>
                      <a:pt x="1632" y="692"/>
                      <a:pt x="1632" y="692"/>
                    </a:cubicBezTo>
                    <a:cubicBezTo>
                      <a:pt x="1573" y="692"/>
                      <a:pt x="1573" y="692"/>
                      <a:pt x="1573" y="692"/>
                    </a:cubicBezTo>
                    <a:cubicBezTo>
                      <a:pt x="1573" y="372"/>
                      <a:pt x="1573" y="372"/>
                      <a:pt x="1573" y="372"/>
                    </a:cubicBezTo>
                    <a:cubicBezTo>
                      <a:pt x="1510" y="372"/>
                      <a:pt x="1510" y="372"/>
                      <a:pt x="1510" y="372"/>
                    </a:cubicBezTo>
                    <a:cubicBezTo>
                      <a:pt x="1510" y="322"/>
                      <a:pt x="1510" y="322"/>
                      <a:pt x="1510" y="322"/>
                    </a:cubicBezTo>
                    <a:cubicBezTo>
                      <a:pt x="1573" y="322"/>
                      <a:pt x="1573" y="322"/>
                      <a:pt x="1573" y="322"/>
                    </a:cubicBezTo>
                    <a:cubicBezTo>
                      <a:pt x="1573" y="262"/>
                      <a:pt x="1573" y="262"/>
                      <a:pt x="1573" y="262"/>
                    </a:cubicBezTo>
                    <a:cubicBezTo>
                      <a:pt x="1573" y="224"/>
                      <a:pt x="1584" y="194"/>
                      <a:pt x="1606" y="171"/>
                    </a:cubicBezTo>
                    <a:cubicBezTo>
                      <a:pt x="1629" y="148"/>
                      <a:pt x="1657" y="136"/>
                      <a:pt x="1691" y="136"/>
                    </a:cubicBezTo>
                    <a:cubicBezTo>
                      <a:pt x="1709" y="136"/>
                      <a:pt x="1723" y="138"/>
                      <a:pt x="1734" y="143"/>
                    </a:cubicBezTo>
                    <a:lnTo>
                      <a:pt x="1734" y="196"/>
                    </a:lnTo>
                    <a:close/>
                    <a:moveTo>
                      <a:pt x="1938" y="196"/>
                    </a:moveTo>
                    <a:cubicBezTo>
                      <a:pt x="1926" y="190"/>
                      <a:pt x="1913" y="186"/>
                      <a:pt x="1898" y="186"/>
                    </a:cubicBezTo>
                    <a:cubicBezTo>
                      <a:pt x="1857" y="186"/>
                      <a:pt x="1836" y="213"/>
                      <a:pt x="1836" y="265"/>
                    </a:cubicBezTo>
                    <a:cubicBezTo>
                      <a:pt x="1836" y="322"/>
                      <a:pt x="1836" y="322"/>
                      <a:pt x="1836" y="322"/>
                    </a:cubicBezTo>
                    <a:cubicBezTo>
                      <a:pt x="1923" y="322"/>
                      <a:pt x="1923" y="322"/>
                      <a:pt x="1923" y="322"/>
                    </a:cubicBezTo>
                    <a:cubicBezTo>
                      <a:pt x="1923" y="372"/>
                      <a:pt x="1923" y="372"/>
                      <a:pt x="1923" y="372"/>
                    </a:cubicBezTo>
                    <a:cubicBezTo>
                      <a:pt x="1836" y="372"/>
                      <a:pt x="1836" y="372"/>
                      <a:pt x="1836" y="372"/>
                    </a:cubicBezTo>
                    <a:cubicBezTo>
                      <a:pt x="1836" y="692"/>
                      <a:pt x="1836" y="692"/>
                      <a:pt x="1836" y="692"/>
                    </a:cubicBezTo>
                    <a:cubicBezTo>
                      <a:pt x="1777" y="692"/>
                      <a:pt x="1777" y="692"/>
                      <a:pt x="1777" y="692"/>
                    </a:cubicBezTo>
                    <a:cubicBezTo>
                      <a:pt x="1777" y="372"/>
                      <a:pt x="1777" y="372"/>
                      <a:pt x="1777" y="372"/>
                    </a:cubicBezTo>
                    <a:cubicBezTo>
                      <a:pt x="1714" y="372"/>
                      <a:pt x="1714" y="372"/>
                      <a:pt x="1714" y="372"/>
                    </a:cubicBezTo>
                    <a:cubicBezTo>
                      <a:pt x="1714" y="322"/>
                      <a:pt x="1714" y="322"/>
                      <a:pt x="1714" y="322"/>
                    </a:cubicBezTo>
                    <a:cubicBezTo>
                      <a:pt x="1777" y="322"/>
                      <a:pt x="1777" y="322"/>
                      <a:pt x="1777" y="322"/>
                    </a:cubicBezTo>
                    <a:cubicBezTo>
                      <a:pt x="1777" y="262"/>
                      <a:pt x="1777" y="262"/>
                      <a:pt x="1777" y="262"/>
                    </a:cubicBezTo>
                    <a:cubicBezTo>
                      <a:pt x="1777" y="224"/>
                      <a:pt x="1788" y="194"/>
                      <a:pt x="1810" y="171"/>
                    </a:cubicBezTo>
                    <a:cubicBezTo>
                      <a:pt x="1832" y="148"/>
                      <a:pt x="1861" y="136"/>
                      <a:pt x="1895" y="136"/>
                    </a:cubicBezTo>
                    <a:cubicBezTo>
                      <a:pt x="1913" y="136"/>
                      <a:pt x="1927" y="138"/>
                      <a:pt x="1938" y="143"/>
                    </a:cubicBezTo>
                    <a:lnTo>
                      <a:pt x="1938" y="196"/>
                    </a:lnTo>
                    <a:close/>
                    <a:moveTo>
                      <a:pt x="2047" y="189"/>
                    </a:moveTo>
                    <a:cubicBezTo>
                      <a:pt x="2047" y="200"/>
                      <a:pt x="2043" y="210"/>
                      <a:pt x="2036" y="217"/>
                    </a:cubicBezTo>
                    <a:cubicBezTo>
                      <a:pt x="2028" y="224"/>
                      <a:pt x="2019" y="228"/>
                      <a:pt x="2008" y="228"/>
                    </a:cubicBezTo>
                    <a:cubicBezTo>
                      <a:pt x="1997" y="228"/>
                      <a:pt x="1988" y="224"/>
                      <a:pt x="1981" y="217"/>
                    </a:cubicBezTo>
                    <a:cubicBezTo>
                      <a:pt x="1973" y="210"/>
                      <a:pt x="1970" y="201"/>
                      <a:pt x="1970" y="189"/>
                    </a:cubicBezTo>
                    <a:cubicBezTo>
                      <a:pt x="1970" y="179"/>
                      <a:pt x="1973" y="170"/>
                      <a:pt x="1981" y="162"/>
                    </a:cubicBezTo>
                    <a:cubicBezTo>
                      <a:pt x="1988" y="155"/>
                      <a:pt x="1997" y="151"/>
                      <a:pt x="2008" y="151"/>
                    </a:cubicBezTo>
                    <a:cubicBezTo>
                      <a:pt x="2019" y="151"/>
                      <a:pt x="2029" y="155"/>
                      <a:pt x="2036" y="162"/>
                    </a:cubicBezTo>
                    <a:cubicBezTo>
                      <a:pt x="2044" y="170"/>
                      <a:pt x="2047" y="179"/>
                      <a:pt x="2047" y="189"/>
                    </a:cubicBezTo>
                    <a:close/>
                    <a:moveTo>
                      <a:pt x="2037" y="692"/>
                    </a:moveTo>
                    <a:cubicBezTo>
                      <a:pt x="1978" y="692"/>
                      <a:pt x="1978" y="692"/>
                      <a:pt x="1978" y="692"/>
                    </a:cubicBezTo>
                    <a:cubicBezTo>
                      <a:pt x="1978" y="322"/>
                      <a:pt x="1978" y="322"/>
                      <a:pt x="1978" y="322"/>
                    </a:cubicBezTo>
                    <a:cubicBezTo>
                      <a:pt x="2037" y="322"/>
                      <a:pt x="2037" y="322"/>
                      <a:pt x="2037" y="322"/>
                    </a:cubicBezTo>
                    <a:lnTo>
                      <a:pt x="2037" y="692"/>
                    </a:lnTo>
                    <a:close/>
                    <a:moveTo>
                      <a:pt x="2376" y="675"/>
                    </a:moveTo>
                    <a:cubicBezTo>
                      <a:pt x="2347" y="693"/>
                      <a:pt x="2313" y="701"/>
                      <a:pt x="2274" y="701"/>
                    </a:cubicBezTo>
                    <a:cubicBezTo>
                      <a:pt x="2240" y="701"/>
                      <a:pt x="2210" y="694"/>
                      <a:pt x="2183" y="678"/>
                    </a:cubicBezTo>
                    <a:cubicBezTo>
                      <a:pt x="2156" y="663"/>
                      <a:pt x="2135" y="641"/>
                      <a:pt x="2120" y="612"/>
                    </a:cubicBezTo>
                    <a:cubicBezTo>
                      <a:pt x="2105" y="584"/>
                      <a:pt x="2098" y="552"/>
                      <a:pt x="2098" y="516"/>
                    </a:cubicBezTo>
                    <a:cubicBezTo>
                      <a:pt x="2098" y="455"/>
                      <a:pt x="2116" y="406"/>
                      <a:pt x="2151" y="369"/>
                    </a:cubicBezTo>
                    <a:cubicBezTo>
                      <a:pt x="2186" y="332"/>
                      <a:pt x="2232" y="313"/>
                      <a:pt x="2291" y="313"/>
                    </a:cubicBezTo>
                    <a:cubicBezTo>
                      <a:pt x="2323" y="313"/>
                      <a:pt x="2352" y="319"/>
                      <a:pt x="2376" y="332"/>
                    </a:cubicBezTo>
                    <a:cubicBezTo>
                      <a:pt x="2376" y="393"/>
                      <a:pt x="2376" y="393"/>
                      <a:pt x="2376" y="393"/>
                    </a:cubicBezTo>
                    <a:cubicBezTo>
                      <a:pt x="2349" y="373"/>
                      <a:pt x="2319" y="364"/>
                      <a:pt x="2288" y="364"/>
                    </a:cubicBezTo>
                    <a:cubicBezTo>
                      <a:pt x="2250" y="364"/>
                      <a:pt x="2219" y="377"/>
                      <a:pt x="2195" y="405"/>
                    </a:cubicBezTo>
                    <a:cubicBezTo>
                      <a:pt x="2171" y="432"/>
                      <a:pt x="2159" y="467"/>
                      <a:pt x="2159" y="511"/>
                    </a:cubicBezTo>
                    <a:cubicBezTo>
                      <a:pt x="2159" y="554"/>
                      <a:pt x="2170" y="588"/>
                      <a:pt x="2193" y="613"/>
                    </a:cubicBezTo>
                    <a:cubicBezTo>
                      <a:pt x="2216" y="638"/>
                      <a:pt x="2246" y="651"/>
                      <a:pt x="2285" y="651"/>
                    </a:cubicBezTo>
                    <a:cubicBezTo>
                      <a:pt x="2317" y="651"/>
                      <a:pt x="2347" y="640"/>
                      <a:pt x="2376" y="619"/>
                    </a:cubicBezTo>
                    <a:lnTo>
                      <a:pt x="2376" y="675"/>
                    </a:lnTo>
                    <a:close/>
                    <a:moveTo>
                      <a:pt x="2741" y="522"/>
                    </a:moveTo>
                    <a:cubicBezTo>
                      <a:pt x="2480" y="522"/>
                      <a:pt x="2480" y="522"/>
                      <a:pt x="2480" y="522"/>
                    </a:cubicBezTo>
                    <a:cubicBezTo>
                      <a:pt x="2480" y="564"/>
                      <a:pt x="2492" y="596"/>
                      <a:pt x="2513" y="618"/>
                    </a:cubicBezTo>
                    <a:cubicBezTo>
                      <a:pt x="2534" y="640"/>
                      <a:pt x="2563" y="651"/>
                      <a:pt x="2600" y="651"/>
                    </a:cubicBezTo>
                    <a:cubicBezTo>
                      <a:pt x="2642" y="651"/>
                      <a:pt x="2680" y="637"/>
                      <a:pt x="2715" y="610"/>
                    </a:cubicBezTo>
                    <a:cubicBezTo>
                      <a:pt x="2715" y="666"/>
                      <a:pt x="2715" y="666"/>
                      <a:pt x="2715" y="666"/>
                    </a:cubicBezTo>
                    <a:cubicBezTo>
                      <a:pt x="2683" y="689"/>
                      <a:pt x="2640" y="701"/>
                      <a:pt x="2586" y="701"/>
                    </a:cubicBezTo>
                    <a:cubicBezTo>
                      <a:pt x="2533" y="701"/>
                      <a:pt x="2492" y="684"/>
                      <a:pt x="2463" y="650"/>
                    </a:cubicBezTo>
                    <a:cubicBezTo>
                      <a:pt x="2433" y="616"/>
                      <a:pt x="2418" y="569"/>
                      <a:pt x="2418" y="509"/>
                    </a:cubicBezTo>
                    <a:cubicBezTo>
                      <a:pt x="2418" y="472"/>
                      <a:pt x="2425" y="439"/>
                      <a:pt x="2440" y="408"/>
                    </a:cubicBezTo>
                    <a:cubicBezTo>
                      <a:pt x="2455" y="378"/>
                      <a:pt x="2476" y="355"/>
                      <a:pt x="2502" y="338"/>
                    </a:cubicBezTo>
                    <a:cubicBezTo>
                      <a:pt x="2528" y="321"/>
                      <a:pt x="2557" y="313"/>
                      <a:pt x="2588" y="313"/>
                    </a:cubicBezTo>
                    <a:cubicBezTo>
                      <a:pt x="2636" y="313"/>
                      <a:pt x="2674" y="329"/>
                      <a:pt x="2701" y="360"/>
                    </a:cubicBezTo>
                    <a:cubicBezTo>
                      <a:pt x="2728" y="391"/>
                      <a:pt x="2741" y="435"/>
                      <a:pt x="2741" y="491"/>
                    </a:cubicBezTo>
                    <a:lnTo>
                      <a:pt x="2741" y="522"/>
                    </a:lnTo>
                    <a:close/>
                    <a:moveTo>
                      <a:pt x="2680" y="472"/>
                    </a:moveTo>
                    <a:cubicBezTo>
                      <a:pt x="2680" y="438"/>
                      <a:pt x="2672" y="411"/>
                      <a:pt x="2655" y="392"/>
                    </a:cubicBezTo>
                    <a:cubicBezTo>
                      <a:pt x="2639" y="373"/>
                      <a:pt x="2617" y="364"/>
                      <a:pt x="2588" y="364"/>
                    </a:cubicBezTo>
                    <a:cubicBezTo>
                      <a:pt x="2560" y="364"/>
                      <a:pt x="2537" y="374"/>
                      <a:pt x="2517" y="393"/>
                    </a:cubicBezTo>
                    <a:cubicBezTo>
                      <a:pt x="2498" y="413"/>
                      <a:pt x="2485" y="439"/>
                      <a:pt x="2480" y="472"/>
                    </a:cubicBezTo>
                    <a:lnTo>
                      <a:pt x="2680" y="472"/>
                    </a:lnTo>
                    <a:close/>
                    <a:moveTo>
                      <a:pt x="721" y="793"/>
                    </a:moveTo>
                    <a:cubicBezTo>
                      <a:pt x="721" y="793"/>
                      <a:pt x="721" y="793"/>
                      <a:pt x="721" y="793"/>
                    </a:cubicBezTo>
                    <a:cubicBezTo>
                      <a:pt x="721" y="74"/>
                      <a:pt x="721" y="74"/>
                      <a:pt x="721" y="74"/>
                    </a:cubicBezTo>
                    <a:cubicBezTo>
                      <a:pt x="464" y="0"/>
                      <a:pt x="464" y="0"/>
                      <a:pt x="464" y="0"/>
                    </a:cubicBezTo>
                    <a:cubicBezTo>
                      <a:pt x="1" y="174"/>
                      <a:pt x="1" y="174"/>
                      <a:pt x="1" y="174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694"/>
                      <a:pt x="0" y="694"/>
                      <a:pt x="0" y="694"/>
                    </a:cubicBezTo>
                    <a:cubicBezTo>
                      <a:pt x="158" y="632"/>
                      <a:pt x="158" y="632"/>
                      <a:pt x="158" y="632"/>
                    </a:cubicBezTo>
                    <a:cubicBezTo>
                      <a:pt x="158" y="209"/>
                      <a:pt x="158" y="209"/>
                      <a:pt x="158" y="209"/>
                    </a:cubicBezTo>
                    <a:cubicBezTo>
                      <a:pt x="464" y="136"/>
                      <a:pt x="464" y="136"/>
                      <a:pt x="464" y="136"/>
                    </a:cubicBezTo>
                    <a:cubicBezTo>
                      <a:pt x="464" y="758"/>
                      <a:pt x="464" y="758"/>
                      <a:pt x="464" y="758"/>
                    </a:cubicBezTo>
                    <a:cubicBezTo>
                      <a:pt x="0" y="694"/>
                      <a:pt x="0" y="694"/>
                      <a:pt x="0" y="694"/>
                    </a:cubicBezTo>
                    <a:cubicBezTo>
                      <a:pt x="464" y="865"/>
                      <a:pt x="464" y="865"/>
                      <a:pt x="464" y="865"/>
                    </a:cubicBezTo>
                    <a:cubicBezTo>
                      <a:pt x="464" y="865"/>
                      <a:pt x="464" y="865"/>
                      <a:pt x="464" y="865"/>
                    </a:cubicBezTo>
                    <a:cubicBezTo>
                      <a:pt x="721" y="794"/>
                      <a:pt x="721" y="794"/>
                      <a:pt x="721" y="794"/>
                    </a:cubicBezTo>
                    <a:cubicBezTo>
                      <a:pt x="721" y="793"/>
                      <a:pt x="721" y="793"/>
                      <a:pt x="721" y="79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/>
                <a:endParaRPr lang="en-US" sz="1800" dirty="0">
                  <a:solidFill>
                    <a:srgbClr val="505050"/>
                  </a:solidFill>
                </a:endParaRPr>
              </a:p>
            </p:txBody>
          </p:sp>
        </p:grpSp>
      </p:grpSp>
      <p:grpSp>
        <p:nvGrpSpPr>
          <p:cNvPr id="195" name="Group 194"/>
          <p:cNvGrpSpPr/>
          <p:nvPr/>
        </p:nvGrpSpPr>
        <p:grpSpPr>
          <a:xfrm>
            <a:off x="9977239" y="167118"/>
            <a:ext cx="2360017" cy="287338"/>
            <a:chOff x="2440123" y="6593453"/>
            <a:chExt cx="3498991" cy="287338"/>
          </a:xfrm>
        </p:grpSpPr>
        <p:sp>
          <p:nvSpPr>
            <p:cNvPr id="196" name="TextBox 195"/>
            <p:cNvSpPr txBox="1"/>
            <p:nvPr/>
          </p:nvSpPr>
          <p:spPr>
            <a:xfrm>
              <a:off x="2440123" y="6593453"/>
              <a:ext cx="3498991" cy="287338"/>
            </a:xfrm>
            <a:prstGeom prst="rect">
              <a:avLst/>
            </a:prstGeom>
            <a:noFill/>
          </p:spPr>
          <p:txBody>
            <a:bodyPr wrap="square" lIns="146304" tIns="91440" rIns="146304" bIns="9144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8367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</a:rPr>
                <a:t>Intro to the Office add-ins</a:t>
              </a:r>
            </a:p>
          </p:txBody>
        </p:sp>
        <p:sp>
          <p:nvSpPr>
            <p:cNvPr id="197" name="Freeform 5"/>
            <p:cNvSpPr>
              <a:spLocks/>
            </p:cNvSpPr>
            <p:nvPr/>
          </p:nvSpPr>
          <p:spPr bwMode="auto">
            <a:xfrm>
              <a:off x="2520033" y="6707322"/>
              <a:ext cx="94899" cy="128454"/>
            </a:xfrm>
            <a:custGeom>
              <a:avLst/>
              <a:gdLst>
                <a:gd name="T0" fmla="*/ 94 w 221"/>
                <a:gd name="T1" fmla="*/ 438 h 438"/>
                <a:gd name="T2" fmla="*/ 94 w 221"/>
                <a:gd name="T3" fmla="*/ 130 h 438"/>
                <a:gd name="T4" fmla="*/ 51 w 221"/>
                <a:gd name="T5" fmla="*/ 149 h 438"/>
                <a:gd name="T6" fmla="*/ 0 w 221"/>
                <a:gd name="T7" fmla="*/ 158 h 438"/>
                <a:gd name="T8" fmla="*/ 0 w 221"/>
                <a:gd name="T9" fmla="*/ 62 h 438"/>
                <a:gd name="T10" fmla="*/ 75 w 221"/>
                <a:gd name="T11" fmla="*/ 41 h 438"/>
                <a:gd name="T12" fmla="*/ 146 w 221"/>
                <a:gd name="T13" fmla="*/ 0 h 438"/>
                <a:gd name="T14" fmla="*/ 221 w 221"/>
                <a:gd name="T15" fmla="*/ 0 h 438"/>
                <a:gd name="T16" fmla="*/ 221 w 221"/>
                <a:gd name="T17" fmla="*/ 438 h 438"/>
                <a:gd name="T18" fmla="*/ 94 w 221"/>
                <a:gd name="T19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438">
                  <a:moveTo>
                    <a:pt x="94" y="438"/>
                  </a:moveTo>
                  <a:cubicBezTo>
                    <a:pt x="94" y="130"/>
                    <a:pt x="94" y="130"/>
                    <a:pt x="94" y="130"/>
                  </a:cubicBezTo>
                  <a:cubicBezTo>
                    <a:pt x="80" y="138"/>
                    <a:pt x="66" y="144"/>
                    <a:pt x="51" y="149"/>
                  </a:cubicBezTo>
                  <a:cubicBezTo>
                    <a:pt x="36" y="153"/>
                    <a:pt x="19" y="156"/>
                    <a:pt x="0" y="158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7" y="58"/>
                    <a:pt x="52" y="51"/>
                    <a:pt x="75" y="41"/>
                  </a:cubicBezTo>
                  <a:cubicBezTo>
                    <a:pt x="98" y="31"/>
                    <a:pt x="122" y="17"/>
                    <a:pt x="146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1" y="438"/>
                    <a:pt x="221" y="438"/>
                    <a:pt x="221" y="438"/>
                  </a:cubicBezTo>
                  <a:lnTo>
                    <a:pt x="94" y="43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gradFill>
                  <a:gsLst>
                    <a:gs pos="83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242669" y="1512908"/>
            <a:ext cx="3566160" cy="4535467"/>
            <a:chOff x="6242669" y="1512908"/>
            <a:chExt cx="3566160" cy="4535467"/>
          </a:xfrm>
        </p:grpSpPr>
        <p:sp>
          <p:nvSpPr>
            <p:cNvPr id="182" name="Rectangle 181"/>
            <p:cNvSpPr/>
            <p:nvPr/>
          </p:nvSpPr>
          <p:spPr bwMode="auto">
            <a:xfrm>
              <a:off x="6242669" y="1512908"/>
              <a:ext cx="3566160" cy="694944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9926" tIns="34963" rIns="34963" bIns="6992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24584" defTabSz="69900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4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Services and data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6242669" y="2276475"/>
              <a:ext cx="3566160" cy="3771900"/>
              <a:chOff x="6242669" y="2276475"/>
              <a:chExt cx="3566160" cy="3771900"/>
            </a:xfrm>
          </p:grpSpPr>
          <p:sp>
            <p:nvSpPr>
              <p:cNvPr id="184" name="Rectangle 183"/>
              <p:cNvSpPr/>
              <p:nvPr/>
            </p:nvSpPr>
            <p:spPr bwMode="auto">
              <a:xfrm>
                <a:off x="6242669" y="2276475"/>
                <a:ext cx="3566160" cy="3771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9926" tIns="34963" rIns="34963" bIns="69926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0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38" spc="-3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10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8652" y="4181155"/>
                <a:ext cx="1632056" cy="341656"/>
              </a:xfrm>
              <a:prstGeom prst="rect">
                <a:avLst/>
              </a:prstGeom>
              <a:solidFill>
                <a:schemeClr val="accent2"/>
              </a:solidFill>
            </p:spPr>
          </p:pic>
          <p:sp>
            <p:nvSpPr>
              <p:cNvPr id="187" name="Freeform 10"/>
              <p:cNvSpPr>
                <a:spLocks noChangeAspect="1" noEditPoints="1"/>
              </p:cNvSpPr>
              <p:nvPr/>
            </p:nvSpPr>
            <p:spPr bwMode="auto">
              <a:xfrm>
                <a:off x="6542968" y="5049836"/>
                <a:ext cx="1632056" cy="632319"/>
              </a:xfrm>
              <a:custGeom>
                <a:avLst/>
                <a:gdLst>
                  <a:gd name="T0" fmla="*/ 25 w 839"/>
                  <a:gd name="T1" fmla="*/ 8 h 323"/>
                  <a:gd name="T2" fmla="*/ 73 w 839"/>
                  <a:gd name="T3" fmla="*/ 26 h 323"/>
                  <a:gd name="T4" fmla="*/ 71 w 839"/>
                  <a:gd name="T5" fmla="*/ 206 h 323"/>
                  <a:gd name="T6" fmla="*/ 2 w 839"/>
                  <a:gd name="T7" fmla="*/ 268 h 323"/>
                  <a:gd name="T8" fmla="*/ 178 w 839"/>
                  <a:gd name="T9" fmla="*/ 176 h 323"/>
                  <a:gd name="T10" fmla="*/ 131 w 839"/>
                  <a:gd name="T11" fmla="*/ 154 h 323"/>
                  <a:gd name="T12" fmla="*/ 98 w 839"/>
                  <a:gd name="T13" fmla="*/ 86 h 323"/>
                  <a:gd name="T14" fmla="*/ 257 w 839"/>
                  <a:gd name="T15" fmla="*/ 133 h 323"/>
                  <a:gd name="T16" fmla="*/ 257 w 839"/>
                  <a:gd name="T17" fmla="*/ 208 h 323"/>
                  <a:gd name="T18" fmla="*/ 76 w 839"/>
                  <a:gd name="T19" fmla="*/ 319 h 323"/>
                  <a:gd name="T20" fmla="*/ 3 w 839"/>
                  <a:gd name="T21" fmla="*/ 272 h 323"/>
                  <a:gd name="T22" fmla="*/ 0 w 839"/>
                  <a:gd name="T23" fmla="*/ 3 h 323"/>
                  <a:gd name="T24" fmla="*/ 839 w 839"/>
                  <a:gd name="T25" fmla="*/ 119 h 323"/>
                  <a:gd name="T26" fmla="*/ 817 w 839"/>
                  <a:gd name="T27" fmla="*/ 124 h 323"/>
                  <a:gd name="T28" fmla="*/ 816 w 839"/>
                  <a:gd name="T29" fmla="*/ 138 h 323"/>
                  <a:gd name="T30" fmla="*/ 790 w 839"/>
                  <a:gd name="T31" fmla="*/ 118 h 323"/>
                  <a:gd name="T32" fmla="*/ 718 w 839"/>
                  <a:gd name="T33" fmla="*/ 223 h 323"/>
                  <a:gd name="T34" fmla="*/ 815 w 839"/>
                  <a:gd name="T35" fmla="*/ 235 h 323"/>
                  <a:gd name="T36" fmla="*/ 818 w 839"/>
                  <a:gd name="T37" fmla="*/ 234 h 323"/>
                  <a:gd name="T38" fmla="*/ 781 w 839"/>
                  <a:gd name="T39" fmla="*/ 302 h 323"/>
                  <a:gd name="T40" fmla="*/ 728 w 839"/>
                  <a:gd name="T41" fmla="*/ 293 h 323"/>
                  <a:gd name="T42" fmla="*/ 726 w 839"/>
                  <a:gd name="T43" fmla="*/ 314 h 323"/>
                  <a:gd name="T44" fmla="*/ 836 w 839"/>
                  <a:gd name="T45" fmla="*/ 271 h 323"/>
                  <a:gd name="T46" fmla="*/ 839 w 839"/>
                  <a:gd name="T47" fmla="*/ 119 h 323"/>
                  <a:gd name="T48" fmla="*/ 764 w 839"/>
                  <a:gd name="T49" fmla="*/ 240 h 323"/>
                  <a:gd name="T50" fmla="*/ 742 w 839"/>
                  <a:gd name="T51" fmla="*/ 156 h 323"/>
                  <a:gd name="T52" fmla="*/ 816 w 839"/>
                  <a:gd name="T53" fmla="*/ 163 h 323"/>
                  <a:gd name="T54" fmla="*/ 815 w 839"/>
                  <a:gd name="T55" fmla="*/ 212 h 323"/>
                  <a:gd name="T56" fmla="*/ 376 w 839"/>
                  <a:gd name="T57" fmla="*/ 256 h 323"/>
                  <a:gd name="T58" fmla="*/ 380 w 839"/>
                  <a:gd name="T59" fmla="*/ 242 h 323"/>
                  <a:gd name="T60" fmla="*/ 470 w 839"/>
                  <a:gd name="T61" fmla="*/ 230 h 323"/>
                  <a:gd name="T62" fmla="*/ 433 w 839"/>
                  <a:gd name="T63" fmla="*/ 117 h 323"/>
                  <a:gd name="T64" fmla="*/ 376 w 839"/>
                  <a:gd name="T65" fmla="*/ 144 h 323"/>
                  <a:gd name="T66" fmla="*/ 376 w 839"/>
                  <a:gd name="T67" fmla="*/ 103 h 323"/>
                  <a:gd name="T68" fmla="*/ 374 w 839"/>
                  <a:gd name="T69" fmla="*/ 60 h 323"/>
                  <a:gd name="T70" fmla="*/ 355 w 839"/>
                  <a:gd name="T71" fmla="*/ 256 h 323"/>
                  <a:gd name="T72" fmla="*/ 413 w 839"/>
                  <a:gd name="T73" fmla="*/ 242 h 323"/>
                  <a:gd name="T74" fmla="*/ 376 w 839"/>
                  <a:gd name="T75" fmla="*/ 203 h 323"/>
                  <a:gd name="T76" fmla="*/ 435 w 839"/>
                  <a:gd name="T77" fmla="*/ 138 h 323"/>
                  <a:gd name="T78" fmla="*/ 459 w 839"/>
                  <a:gd name="T79" fmla="*/ 185 h 323"/>
                  <a:gd name="T80" fmla="*/ 569 w 839"/>
                  <a:gd name="T81" fmla="*/ 257 h 323"/>
                  <a:gd name="T82" fmla="*/ 590 w 839"/>
                  <a:gd name="T83" fmla="*/ 248 h 323"/>
                  <a:gd name="T84" fmla="*/ 627 w 839"/>
                  <a:gd name="T85" fmla="*/ 135 h 323"/>
                  <a:gd name="T86" fmla="*/ 661 w 839"/>
                  <a:gd name="T87" fmla="*/ 173 h 323"/>
                  <a:gd name="T88" fmla="*/ 661 w 839"/>
                  <a:gd name="T89" fmla="*/ 256 h 323"/>
                  <a:gd name="T90" fmla="*/ 683 w 839"/>
                  <a:gd name="T91" fmla="*/ 253 h 323"/>
                  <a:gd name="T92" fmla="*/ 680 w 839"/>
                  <a:gd name="T93" fmla="*/ 149 h 323"/>
                  <a:gd name="T94" fmla="*/ 594 w 839"/>
                  <a:gd name="T95" fmla="*/ 138 h 323"/>
                  <a:gd name="T96" fmla="*/ 590 w 839"/>
                  <a:gd name="T97" fmla="*/ 138 h 323"/>
                  <a:gd name="T98" fmla="*/ 588 w 839"/>
                  <a:gd name="T99" fmla="*/ 120 h 323"/>
                  <a:gd name="T100" fmla="*/ 569 w 839"/>
                  <a:gd name="T101" fmla="*/ 257 h 323"/>
                  <a:gd name="T102" fmla="*/ 531 w 839"/>
                  <a:gd name="T103" fmla="*/ 256 h 323"/>
                  <a:gd name="T104" fmla="*/ 515 w 839"/>
                  <a:gd name="T105" fmla="*/ 120 h 323"/>
                  <a:gd name="T106" fmla="*/ 510 w 839"/>
                  <a:gd name="T107" fmla="*/ 256 h 323"/>
                  <a:gd name="T108" fmla="*/ 507 w 839"/>
                  <a:gd name="T109" fmla="*/ 73 h 323"/>
                  <a:gd name="T110" fmla="*/ 535 w 839"/>
                  <a:gd name="T111" fmla="*/ 7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39" h="323">
                    <a:moveTo>
                      <a:pt x="0" y="0"/>
                    </a:moveTo>
                    <a:cubicBezTo>
                      <a:pt x="9" y="2"/>
                      <a:pt x="17" y="5"/>
                      <a:pt x="25" y="8"/>
                    </a:cubicBezTo>
                    <a:cubicBezTo>
                      <a:pt x="40" y="12"/>
                      <a:pt x="55" y="17"/>
                      <a:pt x="70" y="21"/>
                    </a:cubicBezTo>
                    <a:cubicBezTo>
                      <a:pt x="72" y="22"/>
                      <a:pt x="73" y="23"/>
                      <a:pt x="73" y="26"/>
                    </a:cubicBezTo>
                    <a:cubicBezTo>
                      <a:pt x="73" y="84"/>
                      <a:pt x="73" y="142"/>
                      <a:pt x="73" y="200"/>
                    </a:cubicBezTo>
                    <a:cubicBezTo>
                      <a:pt x="73" y="202"/>
                      <a:pt x="72" y="204"/>
                      <a:pt x="71" y="206"/>
                    </a:cubicBezTo>
                    <a:cubicBezTo>
                      <a:pt x="49" y="225"/>
                      <a:pt x="28" y="244"/>
                      <a:pt x="6" y="263"/>
                    </a:cubicBezTo>
                    <a:cubicBezTo>
                      <a:pt x="5" y="265"/>
                      <a:pt x="3" y="266"/>
                      <a:pt x="2" y="268"/>
                    </a:cubicBezTo>
                    <a:cubicBezTo>
                      <a:pt x="2" y="268"/>
                      <a:pt x="2" y="268"/>
                      <a:pt x="2" y="269"/>
                    </a:cubicBezTo>
                    <a:cubicBezTo>
                      <a:pt x="61" y="238"/>
                      <a:pt x="119" y="207"/>
                      <a:pt x="178" y="176"/>
                    </a:cubicBezTo>
                    <a:cubicBezTo>
                      <a:pt x="169" y="172"/>
                      <a:pt x="161" y="168"/>
                      <a:pt x="153" y="165"/>
                    </a:cubicBezTo>
                    <a:cubicBezTo>
                      <a:pt x="146" y="161"/>
                      <a:pt x="139" y="158"/>
                      <a:pt x="131" y="154"/>
                    </a:cubicBezTo>
                    <a:cubicBezTo>
                      <a:pt x="130" y="154"/>
                      <a:pt x="129" y="153"/>
                      <a:pt x="128" y="151"/>
                    </a:cubicBezTo>
                    <a:cubicBezTo>
                      <a:pt x="118" y="130"/>
                      <a:pt x="108" y="108"/>
                      <a:pt x="98" y="86"/>
                    </a:cubicBezTo>
                    <a:cubicBezTo>
                      <a:pt x="98" y="85"/>
                      <a:pt x="97" y="85"/>
                      <a:pt x="97" y="84"/>
                    </a:cubicBezTo>
                    <a:cubicBezTo>
                      <a:pt x="151" y="100"/>
                      <a:pt x="204" y="117"/>
                      <a:pt x="257" y="133"/>
                    </a:cubicBezTo>
                    <a:cubicBezTo>
                      <a:pt x="257" y="134"/>
                      <a:pt x="257" y="135"/>
                      <a:pt x="257" y="137"/>
                    </a:cubicBezTo>
                    <a:cubicBezTo>
                      <a:pt x="257" y="160"/>
                      <a:pt x="257" y="184"/>
                      <a:pt x="257" y="208"/>
                    </a:cubicBezTo>
                    <a:cubicBezTo>
                      <a:pt x="257" y="211"/>
                      <a:pt x="257" y="212"/>
                      <a:pt x="255" y="213"/>
                    </a:cubicBezTo>
                    <a:cubicBezTo>
                      <a:pt x="195" y="249"/>
                      <a:pt x="135" y="284"/>
                      <a:pt x="76" y="319"/>
                    </a:cubicBezTo>
                    <a:cubicBezTo>
                      <a:pt x="74" y="321"/>
                      <a:pt x="72" y="321"/>
                      <a:pt x="70" y="319"/>
                    </a:cubicBezTo>
                    <a:cubicBezTo>
                      <a:pt x="48" y="303"/>
                      <a:pt x="26" y="288"/>
                      <a:pt x="3" y="272"/>
                    </a:cubicBezTo>
                    <a:cubicBezTo>
                      <a:pt x="2" y="271"/>
                      <a:pt x="1" y="271"/>
                      <a:pt x="0" y="270"/>
                    </a:cubicBezTo>
                    <a:cubicBezTo>
                      <a:pt x="0" y="181"/>
                      <a:pt x="0" y="9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  <a:moveTo>
                      <a:pt x="839" y="119"/>
                    </a:moveTo>
                    <a:cubicBezTo>
                      <a:pt x="833" y="119"/>
                      <a:pt x="828" y="120"/>
                      <a:pt x="822" y="119"/>
                    </a:cubicBezTo>
                    <a:cubicBezTo>
                      <a:pt x="818" y="119"/>
                      <a:pt x="817" y="120"/>
                      <a:pt x="817" y="124"/>
                    </a:cubicBezTo>
                    <a:cubicBezTo>
                      <a:pt x="818" y="129"/>
                      <a:pt x="817" y="133"/>
                      <a:pt x="817" y="138"/>
                    </a:cubicBezTo>
                    <a:cubicBezTo>
                      <a:pt x="817" y="138"/>
                      <a:pt x="817" y="138"/>
                      <a:pt x="816" y="138"/>
                    </a:cubicBezTo>
                    <a:cubicBezTo>
                      <a:pt x="816" y="137"/>
                      <a:pt x="815" y="136"/>
                      <a:pt x="814" y="135"/>
                    </a:cubicBezTo>
                    <a:cubicBezTo>
                      <a:pt x="809" y="127"/>
                      <a:pt x="801" y="121"/>
                      <a:pt x="790" y="118"/>
                    </a:cubicBezTo>
                    <a:cubicBezTo>
                      <a:pt x="766" y="112"/>
                      <a:pt x="740" y="118"/>
                      <a:pt x="725" y="143"/>
                    </a:cubicBezTo>
                    <a:cubicBezTo>
                      <a:pt x="710" y="168"/>
                      <a:pt x="709" y="196"/>
                      <a:pt x="718" y="223"/>
                    </a:cubicBezTo>
                    <a:cubicBezTo>
                      <a:pt x="725" y="245"/>
                      <a:pt x="741" y="258"/>
                      <a:pt x="764" y="260"/>
                    </a:cubicBezTo>
                    <a:cubicBezTo>
                      <a:pt x="786" y="262"/>
                      <a:pt x="803" y="254"/>
                      <a:pt x="815" y="235"/>
                    </a:cubicBezTo>
                    <a:cubicBezTo>
                      <a:pt x="816" y="235"/>
                      <a:pt x="816" y="234"/>
                      <a:pt x="816" y="233"/>
                    </a:cubicBezTo>
                    <a:cubicBezTo>
                      <a:pt x="817" y="234"/>
                      <a:pt x="817" y="234"/>
                      <a:pt x="818" y="234"/>
                    </a:cubicBezTo>
                    <a:cubicBezTo>
                      <a:pt x="817" y="244"/>
                      <a:pt x="817" y="254"/>
                      <a:pt x="816" y="264"/>
                    </a:cubicBezTo>
                    <a:cubicBezTo>
                      <a:pt x="814" y="285"/>
                      <a:pt x="801" y="298"/>
                      <a:pt x="781" y="302"/>
                    </a:cubicBezTo>
                    <a:cubicBezTo>
                      <a:pt x="764" y="305"/>
                      <a:pt x="748" y="303"/>
                      <a:pt x="732" y="296"/>
                    </a:cubicBezTo>
                    <a:cubicBezTo>
                      <a:pt x="731" y="295"/>
                      <a:pt x="730" y="294"/>
                      <a:pt x="728" y="293"/>
                    </a:cubicBezTo>
                    <a:cubicBezTo>
                      <a:pt x="726" y="300"/>
                      <a:pt x="724" y="306"/>
                      <a:pt x="722" y="312"/>
                    </a:cubicBezTo>
                    <a:cubicBezTo>
                      <a:pt x="724" y="313"/>
                      <a:pt x="725" y="313"/>
                      <a:pt x="726" y="314"/>
                    </a:cubicBezTo>
                    <a:cubicBezTo>
                      <a:pt x="745" y="321"/>
                      <a:pt x="764" y="323"/>
                      <a:pt x="783" y="320"/>
                    </a:cubicBezTo>
                    <a:cubicBezTo>
                      <a:pt x="813" y="316"/>
                      <a:pt x="830" y="300"/>
                      <a:pt x="836" y="271"/>
                    </a:cubicBezTo>
                    <a:cubicBezTo>
                      <a:pt x="838" y="266"/>
                      <a:pt x="838" y="260"/>
                      <a:pt x="839" y="254"/>
                    </a:cubicBezTo>
                    <a:cubicBezTo>
                      <a:pt x="839" y="209"/>
                      <a:pt x="839" y="164"/>
                      <a:pt x="839" y="119"/>
                    </a:cubicBezTo>
                    <a:close/>
                    <a:moveTo>
                      <a:pt x="815" y="212"/>
                    </a:moveTo>
                    <a:cubicBezTo>
                      <a:pt x="808" y="234"/>
                      <a:pt x="786" y="246"/>
                      <a:pt x="764" y="240"/>
                    </a:cubicBezTo>
                    <a:cubicBezTo>
                      <a:pt x="752" y="237"/>
                      <a:pt x="744" y="229"/>
                      <a:pt x="740" y="218"/>
                    </a:cubicBezTo>
                    <a:cubicBezTo>
                      <a:pt x="732" y="197"/>
                      <a:pt x="732" y="176"/>
                      <a:pt x="742" y="156"/>
                    </a:cubicBezTo>
                    <a:cubicBezTo>
                      <a:pt x="750" y="140"/>
                      <a:pt x="766" y="133"/>
                      <a:pt x="784" y="135"/>
                    </a:cubicBezTo>
                    <a:cubicBezTo>
                      <a:pt x="799" y="137"/>
                      <a:pt x="812" y="149"/>
                      <a:pt x="816" y="163"/>
                    </a:cubicBezTo>
                    <a:cubicBezTo>
                      <a:pt x="817" y="171"/>
                      <a:pt x="817" y="178"/>
                      <a:pt x="818" y="187"/>
                    </a:cubicBezTo>
                    <a:cubicBezTo>
                      <a:pt x="817" y="195"/>
                      <a:pt x="817" y="204"/>
                      <a:pt x="815" y="212"/>
                    </a:cubicBezTo>
                    <a:close/>
                    <a:moveTo>
                      <a:pt x="355" y="256"/>
                    </a:moveTo>
                    <a:cubicBezTo>
                      <a:pt x="362" y="256"/>
                      <a:pt x="369" y="256"/>
                      <a:pt x="376" y="256"/>
                    </a:cubicBezTo>
                    <a:cubicBezTo>
                      <a:pt x="376" y="250"/>
                      <a:pt x="376" y="244"/>
                      <a:pt x="376" y="236"/>
                    </a:cubicBezTo>
                    <a:cubicBezTo>
                      <a:pt x="378" y="239"/>
                      <a:pt x="379" y="240"/>
                      <a:pt x="380" y="242"/>
                    </a:cubicBezTo>
                    <a:cubicBezTo>
                      <a:pt x="386" y="250"/>
                      <a:pt x="394" y="256"/>
                      <a:pt x="403" y="258"/>
                    </a:cubicBezTo>
                    <a:cubicBezTo>
                      <a:pt x="426" y="264"/>
                      <a:pt x="455" y="258"/>
                      <a:pt x="470" y="230"/>
                    </a:cubicBezTo>
                    <a:cubicBezTo>
                      <a:pt x="483" y="207"/>
                      <a:pt x="484" y="182"/>
                      <a:pt x="477" y="157"/>
                    </a:cubicBezTo>
                    <a:cubicBezTo>
                      <a:pt x="471" y="135"/>
                      <a:pt x="456" y="120"/>
                      <a:pt x="433" y="117"/>
                    </a:cubicBezTo>
                    <a:cubicBezTo>
                      <a:pt x="410" y="114"/>
                      <a:pt x="391" y="121"/>
                      <a:pt x="378" y="142"/>
                    </a:cubicBezTo>
                    <a:cubicBezTo>
                      <a:pt x="378" y="142"/>
                      <a:pt x="377" y="143"/>
                      <a:pt x="376" y="144"/>
                    </a:cubicBezTo>
                    <a:cubicBezTo>
                      <a:pt x="376" y="142"/>
                      <a:pt x="376" y="141"/>
                      <a:pt x="376" y="139"/>
                    </a:cubicBezTo>
                    <a:cubicBezTo>
                      <a:pt x="376" y="127"/>
                      <a:pt x="376" y="115"/>
                      <a:pt x="376" y="103"/>
                    </a:cubicBezTo>
                    <a:cubicBezTo>
                      <a:pt x="376" y="90"/>
                      <a:pt x="376" y="77"/>
                      <a:pt x="376" y="63"/>
                    </a:cubicBezTo>
                    <a:cubicBezTo>
                      <a:pt x="376" y="62"/>
                      <a:pt x="375" y="60"/>
                      <a:pt x="374" y="60"/>
                    </a:cubicBezTo>
                    <a:cubicBezTo>
                      <a:pt x="368" y="58"/>
                      <a:pt x="361" y="56"/>
                      <a:pt x="355" y="54"/>
                    </a:cubicBezTo>
                    <a:cubicBezTo>
                      <a:pt x="355" y="122"/>
                      <a:pt x="355" y="189"/>
                      <a:pt x="355" y="256"/>
                    </a:cubicBezTo>
                    <a:close/>
                    <a:moveTo>
                      <a:pt x="452" y="219"/>
                    </a:moveTo>
                    <a:cubicBezTo>
                      <a:pt x="444" y="235"/>
                      <a:pt x="430" y="243"/>
                      <a:pt x="413" y="242"/>
                    </a:cubicBezTo>
                    <a:cubicBezTo>
                      <a:pt x="397" y="241"/>
                      <a:pt x="383" y="230"/>
                      <a:pt x="378" y="214"/>
                    </a:cubicBezTo>
                    <a:cubicBezTo>
                      <a:pt x="377" y="211"/>
                      <a:pt x="376" y="207"/>
                      <a:pt x="376" y="203"/>
                    </a:cubicBezTo>
                    <a:cubicBezTo>
                      <a:pt x="376" y="192"/>
                      <a:pt x="375" y="181"/>
                      <a:pt x="377" y="171"/>
                    </a:cubicBezTo>
                    <a:cubicBezTo>
                      <a:pt x="382" y="139"/>
                      <a:pt x="412" y="128"/>
                      <a:pt x="435" y="138"/>
                    </a:cubicBezTo>
                    <a:cubicBezTo>
                      <a:pt x="448" y="143"/>
                      <a:pt x="454" y="155"/>
                      <a:pt x="457" y="168"/>
                    </a:cubicBezTo>
                    <a:cubicBezTo>
                      <a:pt x="458" y="174"/>
                      <a:pt x="458" y="179"/>
                      <a:pt x="459" y="185"/>
                    </a:cubicBezTo>
                    <a:cubicBezTo>
                      <a:pt x="458" y="196"/>
                      <a:pt x="457" y="208"/>
                      <a:pt x="452" y="219"/>
                    </a:cubicBezTo>
                    <a:close/>
                    <a:moveTo>
                      <a:pt x="569" y="257"/>
                    </a:moveTo>
                    <a:cubicBezTo>
                      <a:pt x="573" y="257"/>
                      <a:pt x="578" y="257"/>
                      <a:pt x="582" y="257"/>
                    </a:cubicBezTo>
                    <a:cubicBezTo>
                      <a:pt x="590" y="257"/>
                      <a:pt x="590" y="257"/>
                      <a:pt x="590" y="248"/>
                    </a:cubicBezTo>
                    <a:cubicBezTo>
                      <a:pt x="590" y="223"/>
                      <a:pt x="590" y="198"/>
                      <a:pt x="591" y="173"/>
                    </a:cubicBezTo>
                    <a:cubicBezTo>
                      <a:pt x="591" y="153"/>
                      <a:pt x="607" y="135"/>
                      <a:pt x="627" y="135"/>
                    </a:cubicBezTo>
                    <a:cubicBezTo>
                      <a:pt x="642" y="134"/>
                      <a:pt x="653" y="141"/>
                      <a:pt x="657" y="154"/>
                    </a:cubicBezTo>
                    <a:cubicBezTo>
                      <a:pt x="659" y="160"/>
                      <a:pt x="661" y="167"/>
                      <a:pt x="661" y="173"/>
                    </a:cubicBezTo>
                    <a:cubicBezTo>
                      <a:pt x="661" y="200"/>
                      <a:pt x="661" y="226"/>
                      <a:pt x="661" y="252"/>
                    </a:cubicBezTo>
                    <a:cubicBezTo>
                      <a:pt x="661" y="253"/>
                      <a:pt x="661" y="255"/>
                      <a:pt x="661" y="256"/>
                    </a:cubicBezTo>
                    <a:cubicBezTo>
                      <a:pt x="668" y="256"/>
                      <a:pt x="675" y="256"/>
                      <a:pt x="683" y="256"/>
                    </a:cubicBezTo>
                    <a:cubicBezTo>
                      <a:pt x="683" y="255"/>
                      <a:pt x="683" y="254"/>
                      <a:pt x="683" y="253"/>
                    </a:cubicBezTo>
                    <a:cubicBezTo>
                      <a:pt x="683" y="226"/>
                      <a:pt x="683" y="199"/>
                      <a:pt x="683" y="172"/>
                    </a:cubicBezTo>
                    <a:cubicBezTo>
                      <a:pt x="683" y="165"/>
                      <a:pt x="682" y="157"/>
                      <a:pt x="680" y="149"/>
                    </a:cubicBezTo>
                    <a:cubicBezTo>
                      <a:pt x="676" y="134"/>
                      <a:pt x="667" y="123"/>
                      <a:pt x="652" y="118"/>
                    </a:cubicBezTo>
                    <a:cubicBezTo>
                      <a:pt x="631" y="113"/>
                      <a:pt x="608" y="118"/>
                      <a:pt x="594" y="138"/>
                    </a:cubicBezTo>
                    <a:cubicBezTo>
                      <a:pt x="593" y="140"/>
                      <a:pt x="592" y="141"/>
                      <a:pt x="591" y="143"/>
                    </a:cubicBezTo>
                    <a:cubicBezTo>
                      <a:pt x="590" y="141"/>
                      <a:pt x="590" y="139"/>
                      <a:pt x="590" y="138"/>
                    </a:cubicBezTo>
                    <a:cubicBezTo>
                      <a:pt x="590" y="133"/>
                      <a:pt x="590" y="128"/>
                      <a:pt x="590" y="123"/>
                    </a:cubicBezTo>
                    <a:cubicBezTo>
                      <a:pt x="590" y="121"/>
                      <a:pt x="590" y="119"/>
                      <a:pt x="588" y="120"/>
                    </a:cubicBezTo>
                    <a:cubicBezTo>
                      <a:pt x="582" y="120"/>
                      <a:pt x="575" y="120"/>
                      <a:pt x="569" y="120"/>
                    </a:cubicBezTo>
                    <a:cubicBezTo>
                      <a:pt x="569" y="165"/>
                      <a:pt x="569" y="211"/>
                      <a:pt x="569" y="257"/>
                    </a:cubicBezTo>
                    <a:close/>
                    <a:moveTo>
                      <a:pt x="510" y="256"/>
                    </a:moveTo>
                    <a:cubicBezTo>
                      <a:pt x="518" y="256"/>
                      <a:pt x="524" y="256"/>
                      <a:pt x="531" y="256"/>
                    </a:cubicBezTo>
                    <a:cubicBezTo>
                      <a:pt x="531" y="211"/>
                      <a:pt x="531" y="165"/>
                      <a:pt x="531" y="120"/>
                    </a:cubicBezTo>
                    <a:cubicBezTo>
                      <a:pt x="526" y="120"/>
                      <a:pt x="520" y="120"/>
                      <a:pt x="515" y="120"/>
                    </a:cubicBezTo>
                    <a:cubicBezTo>
                      <a:pt x="513" y="120"/>
                      <a:pt x="512" y="120"/>
                      <a:pt x="510" y="120"/>
                    </a:cubicBezTo>
                    <a:cubicBezTo>
                      <a:pt x="510" y="165"/>
                      <a:pt x="510" y="211"/>
                      <a:pt x="510" y="256"/>
                    </a:cubicBezTo>
                    <a:close/>
                    <a:moveTo>
                      <a:pt x="521" y="59"/>
                    </a:moveTo>
                    <a:cubicBezTo>
                      <a:pt x="513" y="59"/>
                      <a:pt x="507" y="65"/>
                      <a:pt x="507" y="73"/>
                    </a:cubicBezTo>
                    <a:cubicBezTo>
                      <a:pt x="507" y="81"/>
                      <a:pt x="513" y="87"/>
                      <a:pt x="521" y="87"/>
                    </a:cubicBezTo>
                    <a:cubicBezTo>
                      <a:pt x="529" y="87"/>
                      <a:pt x="535" y="81"/>
                      <a:pt x="535" y="73"/>
                    </a:cubicBezTo>
                    <a:cubicBezTo>
                      <a:pt x="535" y="65"/>
                      <a:pt x="529" y="59"/>
                      <a:pt x="521" y="5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73" dirty="0"/>
              </a:p>
            </p:txBody>
          </p:sp>
          <p:sp>
            <p:nvSpPr>
              <p:cNvPr id="188" name="Freeform 45"/>
              <p:cNvSpPr>
                <a:spLocks noChangeAspect="1" noEditPoints="1"/>
              </p:cNvSpPr>
              <p:nvPr/>
            </p:nvSpPr>
            <p:spPr bwMode="auto">
              <a:xfrm>
                <a:off x="7771395" y="2539759"/>
                <a:ext cx="1632056" cy="289107"/>
              </a:xfrm>
              <a:custGeom>
                <a:avLst/>
                <a:gdLst>
                  <a:gd name="T0" fmla="*/ 784 w 1460"/>
                  <a:gd name="T1" fmla="*/ 14 h 256"/>
                  <a:gd name="T2" fmla="*/ 928 w 1460"/>
                  <a:gd name="T3" fmla="*/ 73 h 256"/>
                  <a:gd name="T4" fmla="*/ 817 w 1460"/>
                  <a:gd name="T5" fmla="*/ 161 h 256"/>
                  <a:gd name="T6" fmla="*/ 872 w 1460"/>
                  <a:gd name="T7" fmla="*/ 130 h 256"/>
                  <a:gd name="T8" fmla="*/ 848 w 1460"/>
                  <a:gd name="T9" fmla="*/ 39 h 256"/>
                  <a:gd name="T10" fmla="*/ 307 w 1460"/>
                  <a:gd name="T11" fmla="*/ 246 h 256"/>
                  <a:gd name="T12" fmla="*/ 271 w 1460"/>
                  <a:gd name="T13" fmla="*/ 80 h 256"/>
                  <a:gd name="T14" fmla="*/ 194 w 1460"/>
                  <a:gd name="T15" fmla="*/ 108 h 256"/>
                  <a:gd name="T16" fmla="*/ 194 w 1460"/>
                  <a:gd name="T17" fmla="*/ 251 h 256"/>
                  <a:gd name="T18" fmla="*/ 207 w 1460"/>
                  <a:gd name="T19" fmla="*/ 116 h 256"/>
                  <a:gd name="T20" fmla="*/ 280 w 1460"/>
                  <a:gd name="T21" fmla="*/ 245 h 256"/>
                  <a:gd name="T22" fmla="*/ 751 w 1460"/>
                  <a:gd name="T23" fmla="*/ 173 h 256"/>
                  <a:gd name="T24" fmla="*/ 677 w 1460"/>
                  <a:gd name="T25" fmla="*/ 231 h 256"/>
                  <a:gd name="T26" fmla="*/ 739 w 1460"/>
                  <a:gd name="T27" fmla="*/ 217 h 256"/>
                  <a:gd name="T28" fmla="*/ 663 w 1460"/>
                  <a:gd name="T29" fmla="*/ 254 h 256"/>
                  <a:gd name="T30" fmla="*/ 665 w 1460"/>
                  <a:gd name="T31" fmla="*/ 79 h 256"/>
                  <a:gd name="T32" fmla="*/ 751 w 1460"/>
                  <a:gd name="T33" fmla="*/ 169 h 256"/>
                  <a:gd name="T34" fmla="*/ 699 w 1460"/>
                  <a:gd name="T35" fmla="*/ 104 h 256"/>
                  <a:gd name="T36" fmla="*/ 112 w 1460"/>
                  <a:gd name="T37" fmla="*/ 13 h 256"/>
                  <a:gd name="T38" fmla="*/ 19 w 1460"/>
                  <a:gd name="T39" fmla="*/ 116 h 256"/>
                  <a:gd name="T40" fmla="*/ 104 w 1460"/>
                  <a:gd name="T41" fmla="*/ 198 h 256"/>
                  <a:gd name="T42" fmla="*/ 1 w 1460"/>
                  <a:gd name="T43" fmla="*/ 209 h 256"/>
                  <a:gd name="T44" fmla="*/ 99 w 1460"/>
                  <a:gd name="T45" fmla="*/ 246 h 256"/>
                  <a:gd name="T46" fmla="*/ 71 w 1460"/>
                  <a:gd name="T47" fmla="*/ 118 h 256"/>
                  <a:gd name="T48" fmla="*/ 58 w 1460"/>
                  <a:gd name="T49" fmla="*/ 37 h 256"/>
                  <a:gd name="T50" fmla="*/ 123 w 1460"/>
                  <a:gd name="T51" fmla="*/ 17 h 256"/>
                  <a:gd name="T52" fmla="*/ 439 w 1460"/>
                  <a:gd name="T53" fmla="*/ 225 h 256"/>
                  <a:gd name="T54" fmla="*/ 334 w 1460"/>
                  <a:gd name="T55" fmla="*/ 211 h 256"/>
                  <a:gd name="T56" fmla="*/ 435 w 1460"/>
                  <a:gd name="T57" fmla="*/ 144 h 256"/>
                  <a:gd name="T58" fmla="*/ 413 w 1460"/>
                  <a:gd name="T59" fmla="*/ 101 h 256"/>
                  <a:gd name="T60" fmla="*/ 350 w 1460"/>
                  <a:gd name="T61" fmla="*/ 118 h 256"/>
                  <a:gd name="T62" fmla="*/ 414 w 1460"/>
                  <a:gd name="T63" fmla="*/ 77 h 256"/>
                  <a:gd name="T64" fmla="*/ 468 w 1460"/>
                  <a:gd name="T65" fmla="*/ 247 h 256"/>
                  <a:gd name="T66" fmla="*/ 401 w 1460"/>
                  <a:gd name="T67" fmla="*/ 171 h 256"/>
                  <a:gd name="T68" fmla="*/ 426 w 1460"/>
                  <a:gd name="T69" fmla="*/ 219 h 256"/>
                  <a:gd name="T70" fmla="*/ 1089 w 1460"/>
                  <a:gd name="T71" fmla="*/ 212 h 256"/>
                  <a:gd name="T72" fmla="*/ 939 w 1460"/>
                  <a:gd name="T73" fmla="*/ 128 h 256"/>
                  <a:gd name="T74" fmla="*/ 1099 w 1460"/>
                  <a:gd name="T75" fmla="*/ 164 h 256"/>
                  <a:gd name="T76" fmla="*/ 1004 w 1460"/>
                  <a:gd name="T77" fmla="*/ 101 h 256"/>
                  <a:gd name="T78" fmla="*/ 1012 w 1460"/>
                  <a:gd name="T79" fmla="*/ 232 h 256"/>
                  <a:gd name="T80" fmla="*/ 1227 w 1460"/>
                  <a:gd name="T81" fmla="*/ 251 h 256"/>
                  <a:gd name="T82" fmla="*/ 1270 w 1460"/>
                  <a:gd name="T83" fmla="*/ 101 h 256"/>
                  <a:gd name="T84" fmla="*/ 1313 w 1460"/>
                  <a:gd name="T85" fmla="*/ 245 h 256"/>
                  <a:gd name="T86" fmla="*/ 1340 w 1460"/>
                  <a:gd name="T87" fmla="*/ 146 h 256"/>
                  <a:gd name="T88" fmla="*/ 1262 w 1460"/>
                  <a:gd name="T89" fmla="*/ 80 h 256"/>
                  <a:gd name="T90" fmla="*/ 1200 w 1460"/>
                  <a:gd name="T91" fmla="*/ 82 h 256"/>
                  <a:gd name="T92" fmla="*/ 1417 w 1460"/>
                  <a:gd name="T93" fmla="*/ 31 h 256"/>
                  <a:gd name="T94" fmla="*/ 1361 w 1460"/>
                  <a:gd name="T95" fmla="*/ 105 h 256"/>
                  <a:gd name="T96" fmla="*/ 1392 w 1460"/>
                  <a:gd name="T97" fmla="*/ 224 h 256"/>
                  <a:gd name="T98" fmla="*/ 1460 w 1460"/>
                  <a:gd name="T99" fmla="*/ 246 h 256"/>
                  <a:gd name="T100" fmla="*/ 1419 w 1460"/>
                  <a:gd name="T101" fmla="*/ 216 h 256"/>
                  <a:gd name="T102" fmla="*/ 1459 w 1460"/>
                  <a:gd name="T103" fmla="*/ 104 h 256"/>
                  <a:gd name="T104" fmla="*/ 535 w 1460"/>
                  <a:gd name="T105" fmla="*/ 246 h 256"/>
                  <a:gd name="T106" fmla="*/ 570 w 1460"/>
                  <a:gd name="T107" fmla="*/ 104 h 256"/>
                  <a:gd name="T108" fmla="*/ 594 w 1460"/>
                  <a:gd name="T109" fmla="*/ 80 h 256"/>
                  <a:gd name="T110" fmla="*/ 535 w 1460"/>
                  <a:gd name="T111" fmla="*/ 82 h 256"/>
                  <a:gd name="T112" fmla="*/ 1130 w 1460"/>
                  <a:gd name="T113" fmla="*/ 82 h 256"/>
                  <a:gd name="T114" fmla="*/ 1144 w 1460"/>
                  <a:gd name="T115" fmla="*/ 3 h 256"/>
                  <a:gd name="T116" fmla="*/ 1144 w 1460"/>
                  <a:gd name="T117" fmla="*/ 3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60" h="256">
                    <a:moveTo>
                      <a:pt x="811" y="161"/>
                    </a:moveTo>
                    <a:cubicBezTo>
                      <a:pt x="811" y="191"/>
                      <a:pt x="811" y="221"/>
                      <a:pt x="811" y="251"/>
                    </a:cubicBezTo>
                    <a:cubicBezTo>
                      <a:pt x="802" y="251"/>
                      <a:pt x="793" y="251"/>
                      <a:pt x="784" y="251"/>
                    </a:cubicBezTo>
                    <a:cubicBezTo>
                      <a:pt x="784" y="172"/>
                      <a:pt x="784" y="93"/>
                      <a:pt x="784" y="14"/>
                    </a:cubicBezTo>
                    <a:cubicBezTo>
                      <a:pt x="785" y="13"/>
                      <a:pt x="786" y="13"/>
                      <a:pt x="787" y="13"/>
                    </a:cubicBezTo>
                    <a:cubicBezTo>
                      <a:pt x="808" y="13"/>
                      <a:pt x="829" y="13"/>
                      <a:pt x="850" y="13"/>
                    </a:cubicBezTo>
                    <a:cubicBezTo>
                      <a:pt x="861" y="13"/>
                      <a:pt x="873" y="15"/>
                      <a:pt x="884" y="18"/>
                    </a:cubicBezTo>
                    <a:cubicBezTo>
                      <a:pt x="910" y="27"/>
                      <a:pt x="925" y="46"/>
                      <a:pt x="928" y="73"/>
                    </a:cubicBezTo>
                    <a:cubicBezTo>
                      <a:pt x="930" y="86"/>
                      <a:pt x="929" y="98"/>
                      <a:pt x="925" y="110"/>
                    </a:cubicBezTo>
                    <a:cubicBezTo>
                      <a:pt x="917" y="133"/>
                      <a:pt x="901" y="147"/>
                      <a:pt x="878" y="155"/>
                    </a:cubicBezTo>
                    <a:cubicBezTo>
                      <a:pt x="867" y="160"/>
                      <a:pt x="856" y="161"/>
                      <a:pt x="844" y="161"/>
                    </a:cubicBezTo>
                    <a:cubicBezTo>
                      <a:pt x="835" y="161"/>
                      <a:pt x="826" y="161"/>
                      <a:pt x="817" y="161"/>
                    </a:cubicBezTo>
                    <a:cubicBezTo>
                      <a:pt x="815" y="161"/>
                      <a:pt x="814" y="161"/>
                      <a:pt x="811" y="161"/>
                    </a:cubicBezTo>
                    <a:close/>
                    <a:moveTo>
                      <a:pt x="812" y="136"/>
                    </a:moveTo>
                    <a:cubicBezTo>
                      <a:pt x="826" y="136"/>
                      <a:pt x="840" y="136"/>
                      <a:pt x="854" y="135"/>
                    </a:cubicBezTo>
                    <a:cubicBezTo>
                      <a:pt x="860" y="135"/>
                      <a:pt x="867" y="133"/>
                      <a:pt x="872" y="130"/>
                    </a:cubicBezTo>
                    <a:cubicBezTo>
                      <a:pt x="886" y="124"/>
                      <a:pt x="894" y="115"/>
                      <a:pt x="898" y="101"/>
                    </a:cubicBezTo>
                    <a:cubicBezTo>
                      <a:pt x="900" y="92"/>
                      <a:pt x="900" y="84"/>
                      <a:pt x="899" y="75"/>
                    </a:cubicBezTo>
                    <a:cubicBezTo>
                      <a:pt x="896" y="58"/>
                      <a:pt x="886" y="47"/>
                      <a:pt x="870" y="42"/>
                    </a:cubicBezTo>
                    <a:cubicBezTo>
                      <a:pt x="863" y="40"/>
                      <a:pt x="856" y="39"/>
                      <a:pt x="848" y="39"/>
                    </a:cubicBezTo>
                    <a:cubicBezTo>
                      <a:pt x="837" y="39"/>
                      <a:pt x="826" y="39"/>
                      <a:pt x="815" y="39"/>
                    </a:cubicBezTo>
                    <a:cubicBezTo>
                      <a:pt x="814" y="39"/>
                      <a:pt x="813" y="39"/>
                      <a:pt x="812" y="39"/>
                    </a:cubicBezTo>
                    <a:cubicBezTo>
                      <a:pt x="812" y="71"/>
                      <a:pt x="812" y="103"/>
                      <a:pt x="812" y="136"/>
                    </a:cubicBezTo>
                    <a:close/>
                    <a:moveTo>
                      <a:pt x="307" y="246"/>
                    </a:moveTo>
                    <a:cubicBezTo>
                      <a:pt x="307" y="237"/>
                      <a:pt x="307" y="228"/>
                      <a:pt x="307" y="219"/>
                    </a:cubicBezTo>
                    <a:cubicBezTo>
                      <a:pt x="307" y="193"/>
                      <a:pt x="307" y="167"/>
                      <a:pt x="307" y="141"/>
                    </a:cubicBezTo>
                    <a:cubicBezTo>
                      <a:pt x="307" y="129"/>
                      <a:pt x="305" y="117"/>
                      <a:pt x="300" y="106"/>
                    </a:cubicBezTo>
                    <a:cubicBezTo>
                      <a:pt x="294" y="93"/>
                      <a:pt x="285" y="84"/>
                      <a:pt x="271" y="80"/>
                    </a:cubicBezTo>
                    <a:cubicBezTo>
                      <a:pt x="258" y="76"/>
                      <a:pt x="245" y="76"/>
                      <a:pt x="231" y="80"/>
                    </a:cubicBezTo>
                    <a:cubicBezTo>
                      <a:pt x="217" y="84"/>
                      <a:pt x="206" y="93"/>
                      <a:pt x="197" y="105"/>
                    </a:cubicBezTo>
                    <a:cubicBezTo>
                      <a:pt x="196" y="106"/>
                      <a:pt x="195" y="107"/>
                      <a:pt x="194" y="109"/>
                    </a:cubicBezTo>
                    <a:cubicBezTo>
                      <a:pt x="194" y="108"/>
                      <a:pt x="194" y="108"/>
                      <a:pt x="194" y="108"/>
                    </a:cubicBezTo>
                    <a:cubicBezTo>
                      <a:pt x="194" y="72"/>
                      <a:pt x="194" y="36"/>
                      <a:pt x="194" y="0"/>
                    </a:cubicBezTo>
                    <a:cubicBezTo>
                      <a:pt x="184" y="0"/>
                      <a:pt x="175" y="0"/>
                      <a:pt x="167" y="0"/>
                    </a:cubicBezTo>
                    <a:cubicBezTo>
                      <a:pt x="167" y="84"/>
                      <a:pt x="167" y="167"/>
                      <a:pt x="167" y="251"/>
                    </a:cubicBezTo>
                    <a:cubicBezTo>
                      <a:pt x="176" y="251"/>
                      <a:pt x="184" y="251"/>
                      <a:pt x="194" y="251"/>
                    </a:cubicBezTo>
                    <a:cubicBezTo>
                      <a:pt x="194" y="249"/>
                      <a:pt x="194" y="247"/>
                      <a:pt x="194" y="245"/>
                    </a:cubicBezTo>
                    <a:cubicBezTo>
                      <a:pt x="194" y="216"/>
                      <a:pt x="194" y="187"/>
                      <a:pt x="194" y="158"/>
                    </a:cubicBezTo>
                    <a:cubicBezTo>
                      <a:pt x="194" y="155"/>
                      <a:pt x="194" y="152"/>
                      <a:pt x="194" y="149"/>
                    </a:cubicBezTo>
                    <a:cubicBezTo>
                      <a:pt x="195" y="137"/>
                      <a:pt x="198" y="126"/>
                      <a:pt x="207" y="116"/>
                    </a:cubicBezTo>
                    <a:cubicBezTo>
                      <a:pt x="219" y="102"/>
                      <a:pt x="235" y="97"/>
                      <a:pt x="253" y="102"/>
                    </a:cubicBezTo>
                    <a:cubicBezTo>
                      <a:pt x="266" y="105"/>
                      <a:pt x="272" y="114"/>
                      <a:pt x="276" y="126"/>
                    </a:cubicBezTo>
                    <a:cubicBezTo>
                      <a:pt x="279" y="135"/>
                      <a:pt x="280" y="144"/>
                      <a:pt x="280" y="153"/>
                    </a:cubicBezTo>
                    <a:cubicBezTo>
                      <a:pt x="280" y="184"/>
                      <a:pt x="280" y="215"/>
                      <a:pt x="280" y="245"/>
                    </a:cubicBezTo>
                    <a:cubicBezTo>
                      <a:pt x="280" y="247"/>
                      <a:pt x="280" y="249"/>
                      <a:pt x="280" y="251"/>
                    </a:cubicBezTo>
                    <a:cubicBezTo>
                      <a:pt x="289" y="251"/>
                      <a:pt x="298" y="251"/>
                      <a:pt x="307" y="251"/>
                    </a:cubicBezTo>
                    <a:cubicBezTo>
                      <a:pt x="307" y="249"/>
                      <a:pt x="307" y="248"/>
                      <a:pt x="307" y="246"/>
                    </a:cubicBezTo>
                    <a:close/>
                    <a:moveTo>
                      <a:pt x="751" y="173"/>
                    </a:moveTo>
                    <a:cubicBezTo>
                      <a:pt x="711" y="173"/>
                      <a:pt x="671" y="173"/>
                      <a:pt x="632" y="173"/>
                    </a:cubicBezTo>
                    <a:cubicBezTo>
                      <a:pt x="631" y="178"/>
                      <a:pt x="632" y="183"/>
                      <a:pt x="633" y="188"/>
                    </a:cubicBezTo>
                    <a:cubicBezTo>
                      <a:pt x="633" y="192"/>
                      <a:pt x="634" y="196"/>
                      <a:pt x="636" y="200"/>
                    </a:cubicBezTo>
                    <a:cubicBezTo>
                      <a:pt x="643" y="219"/>
                      <a:pt x="657" y="229"/>
                      <a:pt x="677" y="231"/>
                    </a:cubicBezTo>
                    <a:cubicBezTo>
                      <a:pt x="698" y="234"/>
                      <a:pt x="718" y="228"/>
                      <a:pt x="735" y="216"/>
                    </a:cubicBezTo>
                    <a:cubicBezTo>
                      <a:pt x="736" y="215"/>
                      <a:pt x="737" y="215"/>
                      <a:pt x="738" y="214"/>
                    </a:cubicBezTo>
                    <a:cubicBezTo>
                      <a:pt x="738" y="214"/>
                      <a:pt x="738" y="214"/>
                      <a:pt x="739" y="214"/>
                    </a:cubicBezTo>
                    <a:cubicBezTo>
                      <a:pt x="739" y="215"/>
                      <a:pt x="739" y="216"/>
                      <a:pt x="739" y="217"/>
                    </a:cubicBezTo>
                    <a:cubicBezTo>
                      <a:pt x="739" y="223"/>
                      <a:pt x="739" y="229"/>
                      <a:pt x="739" y="235"/>
                    </a:cubicBezTo>
                    <a:cubicBezTo>
                      <a:pt x="739" y="238"/>
                      <a:pt x="738" y="240"/>
                      <a:pt x="736" y="241"/>
                    </a:cubicBezTo>
                    <a:cubicBezTo>
                      <a:pt x="727" y="247"/>
                      <a:pt x="717" y="251"/>
                      <a:pt x="706" y="253"/>
                    </a:cubicBezTo>
                    <a:cubicBezTo>
                      <a:pt x="692" y="255"/>
                      <a:pt x="677" y="256"/>
                      <a:pt x="663" y="254"/>
                    </a:cubicBezTo>
                    <a:cubicBezTo>
                      <a:pt x="636" y="249"/>
                      <a:pt x="619" y="233"/>
                      <a:pt x="610" y="208"/>
                    </a:cubicBezTo>
                    <a:cubicBezTo>
                      <a:pt x="604" y="193"/>
                      <a:pt x="602" y="177"/>
                      <a:pt x="603" y="161"/>
                    </a:cubicBezTo>
                    <a:cubicBezTo>
                      <a:pt x="604" y="145"/>
                      <a:pt x="608" y="131"/>
                      <a:pt x="615" y="117"/>
                    </a:cubicBezTo>
                    <a:cubicBezTo>
                      <a:pt x="626" y="97"/>
                      <a:pt x="643" y="84"/>
                      <a:pt x="665" y="79"/>
                    </a:cubicBezTo>
                    <a:cubicBezTo>
                      <a:pt x="679" y="76"/>
                      <a:pt x="693" y="76"/>
                      <a:pt x="707" y="81"/>
                    </a:cubicBezTo>
                    <a:cubicBezTo>
                      <a:pt x="726" y="88"/>
                      <a:pt x="738" y="102"/>
                      <a:pt x="745" y="121"/>
                    </a:cubicBezTo>
                    <a:cubicBezTo>
                      <a:pt x="749" y="132"/>
                      <a:pt x="751" y="144"/>
                      <a:pt x="751" y="156"/>
                    </a:cubicBezTo>
                    <a:cubicBezTo>
                      <a:pt x="751" y="160"/>
                      <a:pt x="751" y="165"/>
                      <a:pt x="751" y="169"/>
                    </a:cubicBezTo>
                    <a:cubicBezTo>
                      <a:pt x="751" y="170"/>
                      <a:pt x="751" y="171"/>
                      <a:pt x="751" y="173"/>
                    </a:cubicBezTo>
                    <a:close/>
                    <a:moveTo>
                      <a:pt x="723" y="149"/>
                    </a:moveTo>
                    <a:cubicBezTo>
                      <a:pt x="723" y="139"/>
                      <a:pt x="721" y="129"/>
                      <a:pt x="716" y="119"/>
                    </a:cubicBezTo>
                    <a:cubicBezTo>
                      <a:pt x="712" y="112"/>
                      <a:pt x="706" y="107"/>
                      <a:pt x="699" y="104"/>
                    </a:cubicBezTo>
                    <a:cubicBezTo>
                      <a:pt x="685" y="98"/>
                      <a:pt x="671" y="99"/>
                      <a:pt x="658" y="106"/>
                    </a:cubicBezTo>
                    <a:cubicBezTo>
                      <a:pt x="642" y="116"/>
                      <a:pt x="635" y="131"/>
                      <a:pt x="632" y="149"/>
                    </a:cubicBezTo>
                    <a:cubicBezTo>
                      <a:pt x="635" y="150"/>
                      <a:pt x="718" y="150"/>
                      <a:pt x="723" y="149"/>
                    </a:cubicBezTo>
                    <a:close/>
                    <a:moveTo>
                      <a:pt x="112" y="13"/>
                    </a:moveTo>
                    <a:cubicBezTo>
                      <a:pt x="98" y="9"/>
                      <a:pt x="84" y="9"/>
                      <a:pt x="71" y="10"/>
                    </a:cubicBezTo>
                    <a:cubicBezTo>
                      <a:pt x="62" y="10"/>
                      <a:pt x="54" y="11"/>
                      <a:pt x="46" y="14"/>
                    </a:cubicBezTo>
                    <a:cubicBezTo>
                      <a:pt x="21" y="23"/>
                      <a:pt x="4" y="39"/>
                      <a:pt x="2" y="67"/>
                    </a:cubicBezTo>
                    <a:cubicBezTo>
                      <a:pt x="0" y="86"/>
                      <a:pt x="5" y="103"/>
                      <a:pt x="19" y="116"/>
                    </a:cubicBezTo>
                    <a:cubicBezTo>
                      <a:pt x="28" y="124"/>
                      <a:pt x="37" y="130"/>
                      <a:pt x="47" y="136"/>
                    </a:cubicBezTo>
                    <a:cubicBezTo>
                      <a:pt x="54" y="141"/>
                      <a:pt x="63" y="145"/>
                      <a:pt x="70" y="150"/>
                    </a:cubicBezTo>
                    <a:cubicBezTo>
                      <a:pt x="78" y="155"/>
                      <a:pt x="85" y="160"/>
                      <a:pt x="91" y="166"/>
                    </a:cubicBezTo>
                    <a:cubicBezTo>
                      <a:pt x="101" y="174"/>
                      <a:pt x="105" y="186"/>
                      <a:pt x="104" y="198"/>
                    </a:cubicBezTo>
                    <a:cubicBezTo>
                      <a:pt x="103" y="212"/>
                      <a:pt x="96" y="222"/>
                      <a:pt x="82" y="226"/>
                    </a:cubicBezTo>
                    <a:cubicBezTo>
                      <a:pt x="78" y="228"/>
                      <a:pt x="73" y="229"/>
                      <a:pt x="69" y="229"/>
                    </a:cubicBezTo>
                    <a:cubicBezTo>
                      <a:pt x="45" y="232"/>
                      <a:pt x="23" y="225"/>
                      <a:pt x="4" y="211"/>
                    </a:cubicBezTo>
                    <a:cubicBezTo>
                      <a:pt x="3" y="210"/>
                      <a:pt x="2" y="210"/>
                      <a:pt x="1" y="209"/>
                    </a:cubicBezTo>
                    <a:cubicBezTo>
                      <a:pt x="1" y="218"/>
                      <a:pt x="1" y="226"/>
                      <a:pt x="1" y="235"/>
                    </a:cubicBezTo>
                    <a:cubicBezTo>
                      <a:pt x="1" y="242"/>
                      <a:pt x="1" y="242"/>
                      <a:pt x="8" y="245"/>
                    </a:cubicBezTo>
                    <a:cubicBezTo>
                      <a:pt x="26" y="253"/>
                      <a:pt x="46" y="256"/>
                      <a:pt x="66" y="255"/>
                    </a:cubicBezTo>
                    <a:cubicBezTo>
                      <a:pt x="77" y="254"/>
                      <a:pt x="88" y="251"/>
                      <a:pt x="99" y="246"/>
                    </a:cubicBezTo>
                    <a:cubicBezTo>
                      <a:pt x="117" y="237"/>
                      <a:pt x="129" y="223"/>
                      <a:pt x="133" y="203"/>
                    </a:cubicBezTo>
                    <a:cubicBezTo>
                      <a:pt x="136" y="182"/>
                      <a:pt x="131" y="164"/>
                      <a:pt x="116" y="150"/>
                    </a:cubicBezTo>
                    <a:cubicBezTo>
                      <a:pt x="110" y="144"/>
                      <a:pt x="104" y="139"/>
                      <a:pt x="97" y="134"/>
                    </a:cubicBezTo>
                    <a:cubicBezTo>
                      <a:pt x="88" y="129"/>
                      <a:pt x="79" y="124"/>
                      <a:pt x="71" y="118"/>
                    </a:cubicBezTo>
                    <a:cubicBezTo>
                      <a:pt x="62" y="113"/>
                      <a:pt x="54" y="108"/>
                      <a:pt x="46" y="102"/>
                    </a:cubicBezTo>
                    <a:cubicBezTo>
                      <a:pt x="36" y="95"/>
                      <a:pt x="31" y="85"/>
                      <a:pt x="31" y="73"/>
                    </a:cubicBezTo>
                    <a:cubicBezTo>
                      <a:pt x="30" y="59"/>
                      <a:pt x="35" y="49"/>
                      <a:pt x="47" y="42"/>
                    </a:cubicBezTo>
                    <a:cubicBezTo>
                      <a:pt x="50" y="40"/>
                      <a:pt x="54" y="38"/>
                      <a:pt x="58" y="37"/>
                    </a:cubicBezTo>
                    <a:cubicBezTo>
                      <a:pt x="67" y="34"/>
                      <a:pt x="76" y="34"/>
                      <a:pt x="85" y="35"/>
                    </a:cubicBezTo>
                    <a:cubicBezTo>
                      <a:pt x="98" y="36"/>
                      <a:pt x="110" y="40"/>
                      <a:pt x="120" y="47"/>
                    </a:cubicBezTo>
                    <a:cubicBezTo>
                      <a:pt x="121" y="47"/>
                      <a:pt x="122" y="48"/>
                      <a:pt x="123" y="48"/>
                    </a:cubicBezTo>
                    <a:cubicBezTo>
                      <a:pt x="123" y="38"/>
                      <a:pt x="123" y="28"/>
                      <a:pt x="123" y="17"/>
                    </a:cubicBezTo>
                    <a:cubicBezTo>
                      <a:pt x="119" y="16"/>
                      <a:pt x="116" y="14"/>
                      <a:pt x="112" y="13"/>
                    </a:cubicBezTo>
                    <a:close/>
                    <a:moveTo>
                      <a:pt x="467" y="251"/>
                    </a:moveTo>
                    <a:cubicBezTo>
                      <a:pt x="458" y="251"/>
                      <a:pt x="450" y="251"/>
                      <a:pt x="441" y="251"/>
                    </a:cubicBezTo>
                    <a:cubicBezTo>
                      <a:pt x="440" y="242"/>
                      <a:pt x="441" y="234"/>
                      <a:pt x="439" y="225"/>
                    </a:cubicBezTo>
                    <a:cubicBezTo>
                      <a:pt x="439" y="227"/>
                      <a:pt x="438" y="228"/>
                      <a:pt x="437" y="229"/>
                    </a:cubicBezTo>
                    <a:cubicBezTo>
                      <a:pt x="426" y="246"/>
                      <a:pt x="410" y="255"/>
                      <a:pt x="389" y="255"/>
                    </a:cubicBezTo>
                    <a:cubicBezTo>
                      <a:pt x="380" y="255"/>
                      <a:pt x="371" y="254"/>
                      <a:pt x="362" y="251"/>
                    </a:cubicBezTo>
                    <a:cubicBezTo>
                      <a:pt x="345" y="243"/>
                      <a:pt x="335" y="230"/>
                      <a:pt x="334" y="211"/>
                    </a:cubicBezTo>
                    <a:cubicBezTo>
                      <a:pt x="333" y="204"/>
                      <a:pt x="334" y="197"/>
                      <a:pt x="335" y="191"/>
                    </a:cubicBezTo>
                    <a:cubicBezTo>
                      <a:pt x="338" y="178"/>
                      <a:pt x="345" y="168"/>
                      <a:pt x="356" y="162"/>
                    </a:cubicBezTo>
                    <a:cubicBezTo>
                      <a:pt x="365" y="156"/>
                      <a:pt x="375" y="153"/>
                      <a:pt x="385" y="151"/>
                    </a:cubicBezTo>
                    <a:cubicBezTo>
                      <a:pt x="402" y="149"/>
                      <a:pt x="419" y="146"/>
                      <a:pt x="435" y="144"/>
                    </a:cubicBezTo>
                    <a:cubicBezTo>
                      <a:pt x="437" y="144"/>
                      <a:pt x="438" y="144"/>
                      <a:pt x="440" y="143"/>
                    </a:cubicBezTo>
                    <a:cubicBezTo>
                      <a:pt x="440" y="141"/>
                      <a:pt x="440" y="138"/>
                      <a:pt x="440" y="136"/>
                    </a:cubicBezTo>
                    <a:cubicBezTo>
                      <a:pt x="440" y="130"/>
                      <a:pt x="438" y="123"/>
                      <a:pt x="436" y="118"/>
                    </a:cubicBezTo>
                    <a:cubicBezTo>
                      <a:pt x="431" y="108"/>
                      <a:pt x="423" y="102"/>
                      <a:pt x="413" y="101"/>
                    </a:cubicBezTo>
                    <a:cubicBezTo>
                      <a:pt x="400" y="99"/>
                      <a:pt x="388" y="101"/>
                      <a:pt x="376" y="106"/>
                    </a:cubicBezTo>
                    <a:cubicBezTo>
                      <a:pt x="368" y="109"/>
                      <a:pt x="361" y="113"/>
                      <a:pt x="354" y="118"/>
                    </a:cubicBezTo>
                    <a:cubicBezTo>
                      <a:pt x="353" y="119"/>
                      <a:pt x="352" y="120"/>
                      <a:pt x="350" y="121"/>
                    </a:cubicBezTo>
                    <a:cubicBezTo>
                      <a:pt x="350" y="119"/>
                      <a:pt x="350" y="119"/>
                      <a:pt x="350" y="118"/>
                    </a:cubicBezTo>
                    <a:cubicBezTo>
                      <a:pt x="350" y="111"/>
                      <a:pt x="350" y="103"/>
                      <a:pt x="350" y="96"/>
                    </a:cubicBezTo>
                    <a:cubicBezTo>
                      <a:pt x="350" y="94"/>
                      <a:pt x="351" y="92"/>
                      <a:pt x="353" y="91"/>
                    </a:cubicBezTo>
                    <a:cubicBezTo>
                      <a:pt x="357" y="90"/>
                      <a:pt x="361" y="87"/>
                      <a:pt x="365" y="86"/>
                    </a:cubicBezTo>
                    <a:cubicBezTo>
                      <a:pt x="381" y="80"/>
                      <a:pt x="397" y="76"/>
                      <a:pt x="414" y="77"/>
                    </a:cubicBezTo>
                    <a:cubicBezTo>
                      <a:pt x="420" y="78"/>
                      <a:pt x="426" y="79"/>
                      <a:pt x="432" y="80"/>
                    </a:cubicBezTo>
                    <a:cubicBezTo>
                      <a:pt x="447" y="85"/>
                      <a:pt x="457" y="95"/>
                      <a:pt x="463" y="110"/>
                    </a:cubicBezTo>
                    <a:cubicBezTo>
                      <a:pt x="466" y="120"/>
                      <a:pt x="468" y="130"/>
                      <a:pt x="468" y="140"/>
                    </a:cubicBezTo>
                    <a:cubicBezTo>
                      <a:pt x="468" y="176"/>
                      <a:pt x="468" y="212"/>
                      <a:pt x="468" y="247"/>
                    </a:cubicBezTo>
                    <a:cubicBezTo>
                      <a:pt x="468" y="248"/>
                      <a:pt x="467" y="249"/>
                      <a:pt x="467" y="251"/>
                    </a:cubicBezTo>
                    <a:close/>
                    <a:moveTo>
                      <a:pt x="440" y="165"/>
                    </a:moveTo>
                    <a:cubicBezTo>
                      <a:pt x="439" y="165"/>
                      <a:pt x="439" y="165"/>
                      <a:pt x="438" y="165"/>
                    </a:cubicBezTo>
                    <a:cubicBezTo>
                      <a:pt x="426" y="167"/>
                      <a:pt x="414" y="169"/>
                      <a:pt x="401" y="171"/>
                    </a:cubicBezTo>
                    <a:cubicBezTo>
                      <a:pt x="393" y="172"/>
                      <a:pt x="385" y="173"/>
                      <a:pt x="378" y="176"/>
                    </a:cubicBezTo>
                    <a:cubicBezTo>
                      <a:pt x="369" y="180"/>
                      <a:pt x="363" y="187"/>
                      <a:pt x="362" y="196"/>
                    </a:cubicBezTo>
                    <a:cubicBezTo>
                      <a:pt x="359" y="216"/>
                      <a:pt x="369" y="227"/>
                      <a:pt x="384" y="231"/>
                    </a:cubicBezTo>
                    <a:cubicBezTo>
                      <a:pt x="400" y="234"/>
                      <a:pt x="414" y="231"/>
                      <a:pt x="426" y="219"/>
                    </a:cubicBezTo>
                    <a:cubicBezTo>
                      <a:pt x="434" y="211"/>
                      <a:pt x="439" y="200"/>
                      <a:pt x="440" y="188"/>
                    </a:cubicBezTo>
                    <a:cubicBezTo>
                      <a:pt x="440" y="180"/>
                      <a:pt x="440" y="173"/>
                      <a:pt x="440" y="165"/>
                    </a:cubicBezTo>
                    <a:close/>
                    <a:moveTo>
                      <a:pt x="1099" y="164"/>
                    </a:moveTo>
                    <a:cubicBezTo>
                      <a:pt x="1099" y="182"/>
                      <a:pt x="1096" y="197"/>
                      <a:pt x="1089" y="212"/>
                    </a:cubicBezTo>
                    <a:cubicBezTo>
                      <a:pt x="1076" y="236"/>
                      <a:pt x="1056" y="250"/>
                      <a:pt x="1029" y="254"/>
                    </a:cubicBezTo>
                    <a:cubicBezTo>
                      <a:pt x="1015" y="256"/>
                      <a:pt x="1002" y="256"/>
                      <a:pt x="989" y="252"/>
                    </a:cubicBezTo>
                    <a:cubicBezTo>
                      <a:pt x="963" y="244"/>
                      <a:pt x="945" y="227"/>
                      <a:pt x="937" y="202"/>
                    </a:cubicBezTo>
                    <a:cubicBezTo>
                      <a:pt x="929" y="177"/>
                      <a:pt x="929" y="152"/>
                      <a:pt x="939" y="128"/>
                    </a:cubicBezTo>
                    <a:cubicBezTo>
                      <a:pt x="950" y="98"/>
                      <a:pt x="972" y="82"/>
                      <a:pt x="1003" y="78"/>
                    </a:cubicBezTo>
                    <a:cubicBezTo>
                      <a:pt x="1016" y="76"/>
                      <a:pt x="1030" y="76"/>
                      <a:pt x="1044" y="80"/>
                    </a:cubicBezTo>
                    <a:cubicBezTo>
                      <a:pt x="1070" y="88"/>
                      <a:pt x="1086" y="105"/>
                      <a:pt x="1094" y="131"/>
                    </a:cubicBezTo>
                    <a:cubicBezTo>
                      <a:pt x="1098" y="142"/>
                      <a:pt x="1099" y="154"/>
                      <a:pt x="1099" y="164"/>
                    </a:cubicBezTo>
                    <a:close/>
                    <a:moveTo>
                      <a:pt x="1071" y="167"/>
                    </a:moveTo>
                    <a:cubicBezTo>
                      <a:pt x="1071" y="154"/>
                      <a:pt x="1070" y="141"/>
                      <a:pt x="1064" y="130"/>
                    </a:cubicBezTo>
                    <a:cubicBezTo>
                      <a:pt x="1058" y="116"/>
                      <a:pt x="1049" y="107"/>
                      <a:pt x="1035" y="103"/>
                    </a:cubicBezTo>
                    <a:cubicBezTo>
                      <a:pt x="1025" y="100"/>
                      <a:pt x="1014" y="100"/>
                      <a:pt x="1004" y="101"/>
                    </a:cubicBezTo>
                    <a:cubicBezTo>
                      <a:pt x="984" y="105"/>
                      <a:pt x="971" y="118"/>
                      <a:pt x="964" y="137"/>
                    </a:cubicBezTo>
                    <a:cubicBezTo>
                      <a:pt x="958" y="156"/>
                      <a:pt x="958" y="175"/>
                      <a:pt x="963" y="193"/>
                    </a:cubicBezTo>
                    <a:cubicBezTo>
                      <a:pt x="968" y="211"/>
                      <a:pt x="979" y="223"/>
                      <a:pt x="997" y="229"/>
                    </a:cubicBezTo>
                    <a:cubicBezTo>
                      <a:pt x="1002" y="230"/>
                      <a:pt x="1007" y="231"/>
                      <a:pt x="1012" y="232"/>
                    </a:cubicBezTo>
                    <a:cubicBezTo>
                      <a:pt x="1040" y="233"/>
                      <a:pt x="1061" y="221"/>
                      <a:pt x="1068" y="192"/>
                    </a:cubicBezTo>
                    <a:cubicBezTo>
                      <a:pt x="1070" y="184"/>
                      <a:pt x="1071" y="175"/>
                      <a:pt x="1071" y="167"/>
                    </a:cubicBezTo>
                    <a:close/>
                    <a:moveTo>
                      <a:pt x="1200" y="251"/>
                    </a:moveTo>
                    <a:cubicBezTo>
                      <a:pt x="1209" y="251"/>
                      <a:pt x="1218" y="251"/>
                      <a:pt x="1227" y="251"/>
                    </a:cubicBezTo>
                    <a:cubicBezTo>
                      <a:pt x="1227" y="249"/>
                      <a:pt x="1227" y="247"/>
                      <a:pt x="1227" y="245"/>
                    </a:cubicBezTo>
                    <a:cubicBezTo>
                      <a:pt x="1227" y="215"/>
                      <a:pt x="1227" y="184"/>
                      <a:pt x="1227" y="154"/>
                    </a:cubicBezTo>
                    <a:cubicBezTo>
                      <a:pt x="1227" y="148"/>
                      <a:pt x="1228" y="143"/>
                      <a:pt x="1229" y="138"/>
                    </a:cubicBezTo>
                    <a:cubicBezTo>
                      <a:pt x="1233" y="120"/>
                      <a:pt x="1247" y="102"/>
                      <a:pt x="1270" y="101"/>
                    </a:cubicBezTo>
                    <a:cubicBezTo>
                      <a:pt x="1282" y="100"/>
                      <a:pt x="1292" y="102"/>
                      <a:pt x="1301" y="111"/>
                    </a:cubicBezTo>
                    <a:cubicBezTo>
                      <a:pt x="1305" y="115"/>
                      <a:pt x="1308" y="121"/>
                      <a:pt x="1310" y="127"/>
                    </a:cubicBezTo>
                    <a:cubicBezTo>
                      <a:pt x="1312" y="135"/>
                      <a:pt x="1313" y="144"/>
                      <a:pt x="1313" y="153"/>
                    </a:cubicBezTo>
                    <a:cubicBezTo>
                      <a:pt x="1313" y="184"/>
                      <a:pt x="1313" y="215"/>
                      <a:pt x="1313" y="245"/>
                    </a:cubicBezTo>
                    <a:cubicBezTo>
                      <a:pt x="1313" y="247"/>
                      <a:pt x="1313" y="249"/>
                      <a:pt x="1313" y="251"/>
                    </a:cubicBezTo>
                    <a:cubicBezTo>
                      <a:pt x="1323" y="251"/>
                      <a:pt x="1331" y="251"/>
                      <a:pt x="1341" y="251"/>
                    </a:cubicBezTo>
                    <a:cubicBezTo>
                      <a:pt x="1341" y="249"/>
                      <a:pt x="1341" y="247"/>
                      <a:pt x="1341" y="245"/>
                    </a:cubicBezTo>
                    <a:cubicBezTo>
                      <a:pt x="1341" y="212"/>
                      <a:pt x="1341" y="179"/>
                      <a:pt x="1340" y="146"/>
                    </a:cubicBezTo>
                    <a:cubicBezTo>
                      <a:pt x="1340" y="143"/>
                      <a:pt x="1341" y="141"/>
                      <a:pt x="1340" y="139"/>
                    </a:cubicBezTo>
                    <a:cubicBezTo>
                      <a:pt x="1340" y="127"/>
                      <a:pt x="1338" y="116"/>
                      <a:pt x="1333" y="106"/>
                    </a:cubicBezTo>
                    <a:cubicBezTo>
                      <a:pt x="1326" y="92"/>
                      <a:pt x="1316" y="83"/>
                      <a:pt x="1301" y="79"/>
                    </a:cubicBezTo>
                    <a:cubicBezTo>
                      <a:pt x="1288" y="76"/>
                      <a:pt x="1275" y="76"/>
                      <a:pt x="1262" y="80"/>
                    </a:cubicBezTo>
                    <a:cubicBezTo>
                      <a:pt x="1248" y="85"/>
                      <a:pt x="1238" y="93"/>
                      <a:pt x="1230" y="105"/>
                    </a:cubicBezTo>
                    <a:cubicBezTo>
                      <a:pt x="1229" y="106"/>
                      <a:pt x="1229" y="108"/>
                      <a:pt x="1227" y="108"/>
                    </a:cubicBezTo>
                    <a:cubicBezTo>
                      <a:pt x="1227" y="99"/>
                      <a:pt x="1227" y="91"/>
                      <a:pt x="1227" y="82"/>
                    </a:cubicBezTo>
                    <a:cubicBezTo>
                      <a:pt x="1218" y="82"/>
                      <a:pt x="1209" y="82"/>
                      <a:pt x="1200" y="82"/>
                    </a:cubicBezTo>
                    <a:cubicBezTo>
                      <a:pt x="1200" y="138"/>
                      <a:pt x="1200" y="194"/>
                      <a:pt x="1200" y="251"/>
                    </a:cubicBezTo>
                    <a:close/>
                    <a:moveTo>
                      <a:pt x="1459" y="81"/>
                    </a:moveTo>
                    <a:cubicBezTo>
                      <a:pt x="1445" y="81"/>
                      <a:pt x="1431" y="81"/>
                      <a:pt x="1417" y="81"/>
                    </a:cubicBezTo>
                    <a:cubicBezTo>
                      <a:pt x="1417" y="64"/>
                      <a:pt x="1417" y="48"/>
                      <a:pt x="1417" y="31"/>
                    </a:cubicBezTo>
                    <a:cubicBezTo>
                      <a:pt x="1407" y="34"/>
                      <a:pt x="1399" y="37"/>
                      <a:pt x="1390" y="40"/>
                    </a:cubicBezTo>
                    <a:cubicBezTo>
                      <a:pt x="1389" y="54"/>
                      <a:pt x="1390" y="67"/>
                      <a:pt x="1389" y="81"/>
                    </a:cubicBezTo>
                    <a:cubicBezTo>
                      <a:pt x="1380" y="81"/>
                      <a:pt x="1370" y="81"/>
                      <a:pt x="1361" y="81"/>
                    </a:cubicBezTo>
                    <a:cubicBezTo>
                      <a:pt x="1361" y="89"/>
                      <a:pt x="1361" y="97"/>
                      <a:pt x="1361" y="105"/>
                    </a:cubicBezTo>
                    <a:cubicBezTo>
                      <a:pt x="1370" y="105"/>
                      <a:pt x="1380" y="105"/>
                      <a:pt x="1390" y="105"/>
                    </a:cubicBezTo>
                    <a:cubicBezTo>
                      <a:pt x="1390" y="107"/>
                      <a:pt x="1390" y="109"/>
                      <a:pt x="1390" y="110"/>
                    </a:cubicBezTo>
                    <a:cubicBezTo>
                      <a:pt x="1390" y="141"/>
                      <a:pt x="1390" y="172"/>
                      <a:pt x="1390" y="203"/>
                    </a:cubicBezTo>
                    <a:cubicBezTo>
                      <a:pt x="1390" y="210"/>
                      <a:pt x="1390" y="217"/>
                      <a:pt x="1392" y="224"/>
                    </a:cubicBezTo>
                    <a:cubicBezTo>
                      <a:pt x="1395" y="240"/>
                      <a:pt x="1405" y="250"/>
                      <a:pt x="1422" y="254"/>
                    </a:cubicBezTo>
                    <a:cubicBezTo>
                      <a:pt x="1424" y="254"/>
                      <a:pt x="1426" y="254"/>
                      <a:pt x="1428" y="255"/>
                    </a:cubicBezTo>
                    <a:cubicBezTo>
                      <a:pt x="1438" y="255"/>
                      <a:pt x="1447" y="255"/>
                      <a:pt x="1457" y="251"/>
                    </a:cubicBezTo>
                    <a:cubicBezTo>
                      <a:pt x="1459" y="250"/>
                      <a:pt x="1460" y="249"/>
                      <a:pt x="1460" y="246"/>
                    </a:cubicBezTo>
                    <a:cubicBezTo>
                      <a:pt x="1459" y="241"/>
                      <a:pt x="1460" y="235"/>
                      <a:pt x="1460" y="230"/>
                    </a:cubicBezTo>
                    <a:cubicBezTo>
                      <a:pt x="1460" y="229"/>
                      <a:pt x="1459" y="228"/>
                      <a:pt x="1459" y="226"/>
                    </a:cubicBezTo>
                    <a:cubicBezTo>
                      <a:pt x="1452" y="231"/>
                      <a:pt x="1444" y="232"/>
                      <a:pt x="1437" y="231"/>
                    </a:cubicBezTo>
                    <a:cubicBezTo>
                      <a:pt x="1427" y="230"/>
                      <a:pt x="1421" y="225"/>
                      <a:pt x="1419" y="216"/>
                    </a:cubicBezTo>
                    <a:cubicBezTo>
                      <a:pt x="1418" y="212"/>
                      <a:pt x="1417" y="207"/>
                      <a:pt x="1417" y="203"/>
                    </a:cubicBezTo>
                    <a:cubicBezTo>
                      <a:pt x="1417" y="171"/>
                      <a:pt x="1417" y="140"/>
                      <a:pt x="1417" y="108"/>
                    </a:cubicBezTo>
                    <a:cubicBezTo>
                      <a:pt x="1417" y="107"/>
                      <a:pt x="1417" y="106"/>
                      <a:pt x="1417" y="104"/>
                    </a:cubicBezTo>
                    <a:cubicBezTo>
                      <a:pt x="1431" y="104"/>
                      <a:pt x="1445" y="104"/>
                      <a:pt x="1459" y="104"/>
                    </a:cubicBezTo>
                    <a:cubicBezTo>
                      <a:pt x="1460" y="100"/>
                      <a:pt x="1460" y="85"/>
                      <a:pt x="1459" y="81"/>
                    </a:cubicBezTo>
                    <a:close/>
                    <a:moveTo>
                      <a:pt x="508" y="251"/>
                    </a:moveTo>
                    <a:cubicBezTo>
                      <a:pt x="517" y="251"/>
                      <a:pt x="526" y="251"/>
                      <a:pt x="535" y="251"/>
                    </a:cubicBezTo>
                    <a:cubicBezTo>
                      <a:pt x="535" y="249"/>
                      <a:pt x="535" y="247"/>
                      <a:pt x="535" y="246"/>
                    </a:cubicBezTo>
                    <a:cubicBezTo>
                      <a:pt x="535" y="219"/>
                      <a:pt x="535" y="193"/>
                      <a:pt x="535" y="166"/>
                    </a:cubicBezTo>
                    <a:cubicBezTo>
                      <a:pt x="535" y="159"/>
                      <a:pt x="536" y="153"/>
                      <a:pt x="537" y="146"/>
                    </a:cubicBezTo>
                    <a:cubicBezTo>
                      <a:pt x="538" y="135"/>
                      <a:pt x="542" y="125"/>
                      <a:pt x="549" y="117"/>
                    </a:cubicBezTo>
                    <a:cubicBezTo>
                      <a:pt x="555" y="110"/>
                      <a:pt x="561" y="105"/>
                      <a:pt x="570" y="104"/>
                    </a:cubicBezTo>
                    <a:cubicBezTo>
                      <a:pt x="579" y="103"/>
                      <a:pt x="587" y="103"/>
                      <a:pt x="595" y="108"/>
                    </a:cubicBezTo>
                    <a:cubicBezTo>
                      <a:pt x="595" y="108"/>
                      <a:pt x="596" y="108"/>
                      <a:pt x="596" y="108"/>
                    </a:cubicBezTo>
                    <a:cubicBezTo>
                      <a:pt x="596" y="99"/>
                      <a:pt x="596" y="90"/>
                      <a:pt x="596" y="81"/>
                    </a:cubicBezTo>
                    <a:cubicBezTo>
                      <a:pt x="595" y="80"/>
                      <a:pt x="595" y="80"/>
                      <a:pt x="594" y="80"/>
                    </a:cubicBezTo>
                    <a:cubicBezTo>
                      <a:pt x="579" y="76"/>
                      <a:pt x="564" y="78"/>
                      <a:pt x="552" y="89"/>
                    </a:cubicBezTo>
                    <a:cubicBezTo>
                      <a:pt x="545" y="95"/>
                      <a:pt x="541" y="103"/>
                      <a:pt x="537" y="111"/>
                    </a:cubicBezTo>
                    <a:cubicBezTo>
                      <a:pt x="537" y="113"/>
                      <a:pt x="537" y="114"/>
                      <a:pt x="535" y="115"/>
                    </a:cubicBezTo>
                    <a:cubicBezTo>
                      <a:pt x="535" y="104"/>
                      <a:pt x="535" y="93"/>
                      <a:pt x="535" y="82"/>
                    </a:cubicBezTo>
                    <a:cubicBezTo>
                      <a:pt x="526" y="82"/>
                      <a:pt x="517" y="82"/>
                      <a:pt x="508" y="82"/>
                    </a:cubicBezTo>
                    <a:cubicBezTo>
                      <a:pt x="508" y="138"/>
                      <a:pt x="508" y="194"/>
                      <a:pt x="508" y="251"/>
                    </a:cubicBezTo>
                    <a:close/>
                    <a:moveTo>
                      <a:pt x="1157" y="82"/>
                    </a:moveTo>
                    <a:cubicBezTo>
                      <a:pt x="1152" y="81"/>
                      <a:pt x="1134" y="81"/>
                      <a:pt x="1130" y="82"/>
                    </a:cubicBezTo>
                    <a:cubicBezTo>
                      <a:pt x="1130" y="138"/>
                      <a:pt x="1130" y="194"/>
                      <a:pt x="1130" y="251"/>
                    </a:cubicBezTo>
                    <a:cubicBezTo>
                      <a:pt x="1139" y="251"/>
                      <a:pt x="1148" y="251"/>
                      <a:pt x="1157" y="251"/>
                    </a:cubicBezTo>
                    <a:cubicBezTo>
                      <a:pt x="1157" y="194"/>
                      <a:pt x="1157" y="138"/>
                      <a:pt x="1157" y="82"/>
                    </a:cubicBezTo>
                    <a:close/>
                    <a:moveTo>
                      <a:pt x="1144" y="3"/>
                    </a:moveTo>
                    <a:cubicBezTo>
                      <a:pt x="1134" y="3"/>
                      <a:pt x="1126" y="11"/>
                      <a:pt x="1126" y="20"/>
                    </a:cubicBezTo>
                    <a:cubicBezTo>
                      <a:pt x="1126" y="31"/>
                      <a:pt x="1134" y="38"/>
                      <a:pt x="1144" y="38"/>
                    </a:cubicBezTo>
                    <a:cubicBezTo>
                      <a:pt x="1154" y="38"/>
                      <a:pt x="1162" y="31"/>
                      <a:pt x="1162" y="21"/>
                    </a:cubicBezTo>
                    <a:cubicBezTo>
                      <a:pt x="1162" y="11"/>
                      <a:pt x="1154" y="3"/>
                      <a:pt x="1144" y="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/>
                <a:endParaRPr lang="en-US" sz="1800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78" name="Freeform 5"/>
              <p:cNvSpPr>
                <a:spLocks noChangeAspect="1" noEditPoints="1"/>
              </p:cNvSpPr>
              <p:nvPr/>
            </p:nvSpPr>
            <p:spPr bwMode="auto">
              <a:xfrm>
                <a:off x="6526423" y="3355892"/>
                <a:ext cx="2337200" cy="298237"/>
              </a:xfrm>
              <a:custGeom>
                <a:avLst/>
                <a:gdLst>
                  <a:gd name="T0" fmla="*/ 158 w 1460"/>
                  <a:gd name="T1" fmla="*/ 9 h 183"/>
                  <a:gd name="T2" fmla="*/ 158 w 1460"/>
                  <a:gd name="T3" fmla="*/ 47 h 183"/>
                  <a:gd name="T4" fmla="*/ 115 w 1460"/>
                  <a:gd name="T5" fmla="*/ 53 h 183"/>
                  <a:gd name="T6" fmla="*/ 18 w 1460"/>
                  <a:gd name="T7" fmla="*/ 41 h 183"/>
                  <a:gd name="T8" fmla="*/ 0 w 1460"/>
                  <a:gd name="T9" fmla="*/ 10 h 183"/>
                  <a:gd name="T10" fmla="*/ 111 w 1460"/>
                  <a:gd name="T11" fmla="*/ 10 h 183"/>
                  <a:gd name="T12" fmla="*/ 211 w 1460"/>
                  <a:gd name="T13" fmla="*/ 136 h 183"/>
                  <a:gd name="T14" fmla="*/ 259 w 1460"/>
                  <a:gd name="T15" fmla="*/ 64 h 183"/>
                  <a:gd name="T16" fmla="*/ 258 w 1460"/>
                  <a:gd name="T17" fmla="*/ 121 h 183"/>
                  <a:gd name="T18" fmla="*/ 290 w 1460"/>
                  <a:gd name="T19" fmla="*/ 93 h 183"/>
                  <a:gd name="T20" fmla="*/ 291 w 1460"/>
                  <a:gd name="T21" fmla="*/ 66 h 183"/>
                  <a:gd name="T22" fmla="*/ 415 w 1460"/>
                  <a:gd name="T23" fmla="*/ 93 h 183"/>
                  <a:gd name="T24" fmla="*/ 373 w 1460"/>
                  <a:gd name="T25" fmla="*/ 44 h 183"/>
                  <a:gd name="T26" fmla="*/ 349 w 1460"/>
                  <a:gd name="T27" fmla="*/ 67 h 183"/>
                  <a:gd name="T28" fmla="*/ 484 w 1460"/>
                  <a:gd name="T29" fmla="*/ 115 h 183"/>
                  <a:gd name="T30" fmla="*/ 469 w 1460"/>
                  <a:gd name="T31" fmla="*/ 116 h 183"/>
                  <a:gd name="T32" fmla="*/ 460 w 1460"/>
                  <a:gd name="T33" fmla="*/ 44 h 183"/>
                  <a:gd name="T34" fmla="*/ 446 w 1460"/>
                  <a:gd name="T35" fmla="*/ 79 h 183"/>
                  <a:gd name="T36" fmla="*/ 538 w 1460"/>
                  <a:gd name="T37" fmla="*/ 142 h 183"/>
                  <a:gd name="T38" fmla="*/ 583 w 1460"/>
                  <a:gd name="T39" fmla="*/ 93 h 183"/>
                  <a:gd name="T40" fmla="*/ 517 w 1460"/>
                  <a:gd name="T41" fmla="*/ 120 h 183"/>
                  <a:gd name="T42" fmla="*/ 618 w 1460"/>
                  <a:gd name="T43" fmla="*/ 33 h 183"/>
                  <a:gd name="T44" fmla="*/ 603 w 1460"/>
                  <a:gd name="T45" fmla="*/ 139 h 183"/>
                  <a:gd name="T46" fmla="*/ 611 w 1460"/>
                  <a:gd name="T47" fmla="*/ 9 h 183"/>
                  <a:gd name="T48" fmla="*/ 678 w 1460"/>
                  <a:gd name="T49" fmla="*/ 142 h 183"/>
                  <a:gd name="T50" fmla="*/ 653 w 1460"/>
                  <a:gd name="T51" fmla="*/ 24 h 183"/>
                  <a:gd name="T52" fmla="*/ 668 w 1460"/>
                  <a:gd name="T53" fmla="*/ 112 h 183"/>
                  <a:gd name="T54" fmla="*/ 849 w 1460"/>
                  <a:gd name="T55" fmla="*/ 73 h 183"/>
                  <a:gd name="T56" fmla="*/ 782 w 1460"/>
                  <a:gd name="T57" fmla="*/ 10 h 183"/>
                  <a:gd name="T58" fmla="*/ 780 w 1460"/>
                  <a:gd name="T59" fmla="*/ 126 h 183"/>
                  <a:gd name="T60" fmla="*/ 857 w 1460"/>
                  <a:gd name="T61" fmla="*/ 182 h 183"/>
                  <a:gd name="T62" fmla="*/ 871 w 1460"/>
                  <a:gd name="T63" fmla="*/ 47 h 183"/>
                  <a:gd name="T64" fmla="*/ 940 w 1460"/>
                  <a:gd name="T65" fmla="*/ 47 h 183"/>
                  <a:gd name="T66" fmla="*/ 974 w 1460"/>
                  <a:gd name="T67" fmla="*/ 65 h 183"/>
                  <a:gd name="T68" fmla="*/ 966 w 1460"/>
                  <a:gd name="T69" fmla="*/ 62 h 183"/>
                  <a:gd name="T70" fmla="*/ 1028 w 1460"/>
                  <a:gd name="T71" fmla="*/ 139 h 183"/>
                  <a:gd name="T72" fmla="*/ 1051 w 1460"/>
                  <a:gd name="T73" fmla="*/ 135 h 183"/>
                  <a:gd name="T74" fmla="*/ 1052 w 1460"/>
                  <a:gd name="T75" fmla="*/ 54 h 183"/>
                  <a:gd name="T76" fmla="*/ 1101 w 1460"/>
                  <a:gd name="T77" fmla="*/ 93 h 183"/>
                  <a:gd name="T78" fmla="*/ 1094 w 1460"/>
                  <a:gd name="T79" fmla="*/ 121 h 183"/>
                  <a:gd name="T80" fmla="*/ 1253 w 1460"/>
                  <a:gd name="T81" fmla="*/ 87 h 183"/>
                  <a:gd name="T82" fmla="*/ 1196 w 1460"/>
                  <a:gd name="T83" fmla="*/ 139 h 183"/>
                  <a:gd name="T84" fmla="*/ 1138 w 1460"/>
                  <a:gd name="T85" fmla="*/ 139 h 183"/>
                  <a:gd name="T86" fmla="*/ 1198 w 1460"/>
                  <a:gd name="T87" fmla="*/ 50 h 183"/>
                  <a:gd name="T88" fmla="*/ 1391 w 1460"/>
                  <a:gd name="T89" fmla="*/ 135 h 183"/>
                  <a:gd name="T90" fmla="*/ 1371 w 1460"/>
                  <a:gd name="T91" fmla="*/ 44 h 183"/>
                  <a:gd name="T92" fmla="*/ 1347 w 1460"/>
                  <a:gd name="T93" fmla="*/ 120 h 183"/>
                  <a:gd name="T94" fmla="*/ 1450 w 1460"/>
                  <a:gd name="T95" fmla="*/ 134 h 183"/>
                  <a:gd name="T96" fmla="*/ 1441 w 1460"/>
                  <a:gd name="T97" fmla="*/ 108 h 183"/>
                  <a:gd name="T98" fmla="*/ 1455 w 1460"/>
                  <a:gd name="T99" fmla="*/ 49 h 183"/>
                  <a:gd name="T100" fmla="*/ 1435 w 1460"/>
                  <a:gd name="T101" fmla="*/ 88 h 183"/>
                  <a:gd name="T102" fmla="*/ 1292 w 1460"/>
                  <a:gd name="T103" fmla="*/ 24 h 183"/>
                  <a:gd name="T104" fmla="*/ 1305 w 1460"/>
                  <a:gd name="T105" fmla="*/ 139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60" h="183">
                    <a:moveTo>
                      <a:pt x="174" y="16"/>
                    </a:moveTo>
                    <a:cubicBezTo>
                      <a:pt x="174" y="19"/>
                      <a:pt x="174" y="21"/>
                      <a:pt x="172" y="24"/>
                    </a:cubicBezTo>
                    <a:cubicBezTo>
                      <a:pt x="169" y="25"/>
                      <a:pt x="168" y="26"/>
                      <a:pt x="165" y="26"/>
                    </a:cubicBezTo>
                    <a:cubicBezTo>
                      <a:pt x="162" y="26"/>
                      <a:pt x="160" y="25"/>
                      <a:pt x="158" y="24"/>
                    </a:cubicBezTo>
                    <a:cubicBezTo>
                      <a:pt x="156" y="21"/>
                      <a:pt x="155" y="19"/>
                      <a:pt x="155" y="16"/>
                    </a:cubicBezTo>
                    <a:cubicBezTo>
                      <a:pt x="155" y="14"/>
                      <a:pt x="156" y="11"/>
                      <a:pt x="158" y="9"/>
                    </a:cubicBezTo>
                    <a:cubicBezTo>
                      <a:pt x="160" y="7"/>
                      <a:pt x="162" y="7"/>
                      <a:pt x="165" y="7"/>
                    </a:cubicBezTo>
                    <a:cubicBezTo>
                      <a:pt x="168" y="7"/>
                      <a:pt x="169" y="7"/>
                      <a:pt x="172" y="9"/>
                    </a:cubicBezTo>
                    <a:cubicBezTo>
                      <a:pt x="174" y="11"/>
                      <a:pt x="174" y="14"/>
                      <a:pt x="174" y="16"/>
                    </a:cubicBezTo>
                    <a:close/>
                    <a:moveTo>
                      <a:pt x="172" y="139"/>
                    </a:moveTo>
                    <a:cubicBezTo>
                      <a:pt x="158" y="139"/>
                      <a:pt x="158" y="139"/>
                      <a:pt x="158" y="139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72" y="47"/>
                      <a:pt x="172" y="47"/>
                      <a:pt x="172" y="47"/>
                    </a:cubicBezTo>
                    <a:cubicBezTo>
                      <a:pt x="172" y="139"/>
                      <a:pt x="172" y="139"/>
                      <a:pt x="172" y="139"/>
                    </a:cubicBezTo>
                    <a:cubicBezTo>
                      <a:pt x="172" y="139"/>
                      <a:pt x="172" y="139"/>
                      <a:pt x="172" y="139"/>
                    </a:cubicBezTo>
                    <a:close/>
                    <a:moveTo>
                      <a:pt x="130" y="139"/>
                    </a:moveTo>
                    <a:cubicBezTo>
                      <a:pt x="115" y="139"/>
                      <a:pt x="115" y="139"/>
                      <a:pt x="115" y="139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5" y="45"/>
                      <a:pt x="116" y="37"/>
                      <a:pt x="116" y="27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15" y="33"/>
                      <a:pt x="113" y="38"/>
                      <a:pt x="113" y="39"/>
                    </a:cubicBezTo>
                    <a:cubicBezTo>
                      <a:pt x="69" y="139"/>
                      <a:pt x="69" y="139"/>
                      <a:pt x="69" y="139"/>
                    </a:cubicBezTo>
                    <a:cubicBezTo>
                      <a:pt x="62" y="139"/>
                      <a:pt x="62" y="139"/>
                      <a:pt x="62" y="139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7" y="38"/>
                      <a:pt x="16" y="34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33"/>
                      <a:pt x="14" y="41"/>
                      <a:pt x="14" y="53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58" y="100"/>
                      <a:pt x="58" y="100"/>
                      <a:pt x="58" y="100"/>
                    </a:cubicBezTo>
                    <a:cubicBezTo>
                      <a:pt x="62" y="107"/>
                      <a:pt x="64" y="113"/>
                      <a:pt x="65" y="116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8" y="108"/>
                      <a:pt x="71" y="102"/>
                      <a:pt x="72" y="100"/>
                    </a:cubicBezTo>
                    <a:cubicBezTo>
                      <a:pt x="111" y="10"/>
                      <a:pt x="111" y="10"/>
                      <a:pt x="111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30" y="139"/>
                      <a:pt x="130" y="139"/>
                      <a:pt x="130" y="139"/>
                    </a:cubicBezTo>
                    <a:cubicBezTo>
                      <a:pt x="130" y="139"/>
                      <a:pt x="130" y="139"/>
                      <a:pt x="130" y="139"/>
                    </a:cubicBezTo>
                    <a:close/>
                    <a:moveTo>
                      <a:pt x="258" y="135"/>
                    </a:moveTo>
                    <a:cubicBezTo>
                      <a:pt x="252" y="140"/>
                      <a:pt x="243" y="142"/>
                      <a:pt x="234" y="142"/>
                    </a:cubicBezTo>
                    <a:cubicBezTo>
                      <a:pt x="225" y="142"/>
                      <a:pt x="218" y="140"/>
                      <a:pt x="211" y="136"/>
                    </a:cubicBezTo>
                    <a:cubicBezTo>
                      <a:pt x="205" y="133"/>
                      <a:pt x="199" y="127"/>
                      <a:pt x="196" y="119"/>
                    </a:cubicBezTo>
                    <a:cubicBezTo>
                      <a:pt x="192" y="113"/>
                      <a:pt x="190" y="104"/>
                      <a:pt x="190" y="96"/>
                    </a:cubicBezTo>
                    <a:cubicBezTo>
                      <a:pt x="190" y="80"/>
                      <a:pt x="194" y="68"/>
                      <a:pt x="203" y="59"/>
                    </a:cubicBezTo>
                    <a:cubicBezTo>
                      <a:pt x="211" y="49"/>
                      <a:pt x="224" y="44"/>
                      <a:pt x="238" y="44"/>
                    </a:cubicBezTo>
                    <a:cubicBezTo>
                      <a:pt x="246" y="44"/>
                      <a:pt x="253" y="46"/>
                      <a:pt x="259" y="49"/>
                    </a:cubicBezTo>
                    <a:cubicBezTo>
                      <a:pt x="259" y="64"/>
                      <a:pt x="259" y="64"/>
                      <a:pt x="259" y="64"/>
                    </a:cubicBezTo>
                    <a:cubicBezTo>
                      <a:pt x="252" y="59"/>
                      <a:pt x="244" y="58"/>
                      <a:pt x="237" y="58"/>
                    </a:cubicBezTo>
                    <a:cubicBezTo>
                      <a:pt x="227" y="58"/>
                      <a:pt x="220" y="61"/>
                      <a:pt x="214" y="68"/>
                    </a:cubicBezTo>
                    <a:cubicBezTo>
                      <a:pt x="208" y="74"/>
                      <a:pt x="205" y="84"/>
                      <a:pt x="205" y="94"/>
                    </a:cubicBezTo>
                    <a:cubicBezTo>
                      <a:pt x="205" y="105"/>
                      <a:pt x="208" y="113"/>
                      <a:pt x="213" y="120"/>
                    </a:cubicBezTo>
                    <a:cubicBezTo>
                      <a:pt x="219" y="126"/>
                      <a:pt x="227" y="129"/>
                      <a:pt x="236" y="129"/>
                    </a:cubicBezTo>
                    <a:cubicBezTo>
                      <a:pt x="243" y="129"/>
                      <a:pt x="252" y="127"/>
                      <a:pt x="258" y="121"/>
                    </a:cubicBezTo>
                    <a:cubicBezTo>
                      <a:pt x="258" y="135"/>
                      <a:pt x="258" y="135"/>
                      <a:pt x="258" y="135"/>
                    </a:cubicBezTo>
                    <a:cubicBezTo>
                      <a:pt x="258" y="135"/>
                      <a:pt x="258" y="135"/>
                      <a:pt x="258" y="135"/>
                    </a:cubicBezTo>
                    <a:close/>
                    <a:moveTo>
                      <a:pt x="324" y="62"/>
                    </a:moveTo>
                    <a:cubicBezTo>
                      <a:pt x="321" y="60"/>
                      <a:pt x="318" y="59"/>
                      <a:pt x="313" y="59"/>
                    </a:cubicBezTo>
                    <a:cubicBezTo>
                      <a:pt x="306" y="59"/>
                      <a:pt x="301" y="62"/>
                      <a:pt x="297" y="69"/>
                    </a:cubicBezTo>
                    <a:cubicBezTo>
                      <a:pt x="293" y="74"/>
                      <a:pt x="290" y="83"/>
                      <a:pt x="290" y="93"/>
                    </a:cubicBezTo>
                    <a:cubicBezTo>
                      <a:pt x="290" y="139"/>
                      <a:pt x="290" y="139"/>
                      <a:pt x="290" y="139"/>
                    </a:cubicBezTo>
                    <a:cubicBezTo>
                      <a:pt x="276" y="139"/>
                      <a:pt x="276" y="139"/>
                      <a:pt x="276" y="139"/>
                    </a:cubicBezTo>
                    <a:cubicBezTo>
                      <a:pt x="276" y="47"/>
                      <a:pt x="276" y="47"/>
                      <a:pt x="276" y="47"/>
                    </a:cubicBezTo>
                    <a:cubicBezTo>
                      <a:pt x="290" y="47"/>
                      <a:pt x="290" y="47"/>
                      <a:pt x="290" y="47"/>
                    </a:cubicBezTo>
                    <a:cubicBezTo>
                      <a:pt x="290" y="66"/>
                      <a:pt x="290" y="66"/>
                      <a:pt x="290" y="66"/>
                    </a:cubicBezTo>
                    <a:cubicBezTo>
                      <a:pt x="291" y="66"/>
                      <a:pt x="291" y="66"/>
                      <a:pt x="291" y="66"/>
                    </a:cubicBezTo>
                    <a:cubicBezTo>
                      <a:pt x="293" y="59"/>
                      <a:pt x="296" y="54"/>
                      <a:pt x="300" y="51"/>
                    </a:cubicBezTo>
                    <a:cubicBezTo>
                      <a:pt x="304" y="47"/>
                      <a:pt x="310" y="45"/>
                      <a:pt x="315" y="45"/>
                    </a:cubicBezTo>
                    <a:cubicBezTo>
                      <a:pt x="318" y="45"/>
                      <a:pt x="322" y="46"/>
                      <a:pt x="324" y="47"/>
                    </a:cubicBezTo>
                    <a:cubicBezTo>
                      <a:pt x="324" y="62"/>
                      <a:pt x="324" y="62"/>
                      <a:pt x="324" y="62"/>
                    </a:cubicBezTo>
                    <a:cubicBezTo>
                      <a:pt x="324" y="62"/>
                      <a:pt x="324" y="62"/>
                      <a:pt x="324" y="62"/>
                    </a:cubicBezTo>
                    <a:close/>
                    <a:moveTo>
                      <a:pt x="415" y="93"/>
                    </a:moveTo>
                    <a:cubicBezTo>
                      <a:pt x="415" y="108"/>
                      <a:pt x="412" y="119"/>
                      <a:pt x="404" y="128"/>
                    </a:cubicBezTo>
                    <a:cubicBezTo>
                      <a:pt x="396" y="138"/>
                      <a:pt x="384" y="142"/>
                      <a:pt x="370" y="142"/>
                    </a:cubicBezTo>
                    <a:cubicBezTo>
                      <a:pt x="357" y="142"/>
                      <a:pt x="346" y="138"/>
                      <a:pt x="338" y="129"/>
                    </a:cubicBezTo>
                    <a:cubicBezTo>
                      <a:pt x="330" y="120"/>
                      <a:pt x="326" y="109"/>
                      <a:pt x="326" y="94"/>
                    </a:cubicBezTo>
                    <a:cubicBezTo>
                      <a:pt x="326" y="78"/>
                      <a:pt x="330" y="67"/>
                      <a:pt x="338" y="58"/>
                    </a:cubicBezTo>
                    <a:cubicBezTo>
                      <a:pt x="346" y="49"/>
                      <a:pt x="358" y="44"/>
                      <a:pt x="373" y="44"/>
                    </a:cubicBezTo>
                    <a:cubicBezTo>
                      <a:pt x="386" y="44"/>
                      <a:pt x="397" y="49"/>
                      <a:pt x="404" y="58"/>
                    </a:cubicBezTo>
                    <a:cubicBezTo>
                      <a:pt x="412" y="66"/>
                      <a:pt x="415" y="78"/>
                      <a:pt x="415" y="93"/>
                    </a:cubicBezTo>
                    <a:close/>
                    <a:moveTo>
                      <a:pt x="401" y="94"/>
                    </a:moveTo>
                    <a:cubicBezTo>
                      <a:pt x="401" y="82"/>
                      <a:pt x="398" y="73"/>
                      <a:pt x="393" y="67"/>
                    </a:cubicBezTo>
                    <a:cubicBezTo>
                      <a:pt x="387" y="60"/>
                      <a:pt x="381" y="58"/>
                      <a:pt x="371" y="58"/>
                    </a:cubicBezTo>
                    <a:cubicBezTo>
                      <a:pt x="362" y="58"/>
                      <a:pt x="354" y="61"/>
                      <a:pt x="349" y="67"/>
                    </a:cubicBezTo>
                    <a:cubicBezTo>
                      <a:pt x="343" y="73"/>
                      <a:pt x="341" y="82"/>
                      <a:pt x="341" y="94"/>
                    </a:cubicBezTo>
                    <a:cubicBezTo>
                      <a:pt x="341" y="105"/>
                      <a:pt x="343" y="113"/>
                      <a:pt x="349" y="120"/>
                    </a:cubicBezTo>
                    <a:cubicBezTo>
                      <a:pt x="355" y="126"/>
                      <a:pt x="362" y="129"/>
                      <a:pt x="371" y="129"/>
                    </a:cubicBezTo>
                    <a:cubicBezTo>
                      <a:pt x="381" y="129"/>
                      <a:pt x="387" y="126"/>
                      <a:pt x="393" y="120"/>
                    </a:cubicBezTo>
                    <a:cubicBezTo>
                      <a:pt x="398" y="113"/>
                      <a:pt x="401" y="105"/>
                      <a:pt x="401" y="94"/>
                    </a:cubicBezTo>
                    <a:close/>
                    <a:moveTo>
                      <a:pt x="484" y="115"/>
                    </a:moveTo>
                    <a:cubicBezTo>
                      <a:pt x="484" y="123"/>
                      <a:pt x="481" y="130"/>
                      <a:pt x="475" y="134"/>
                    </a:cubicBezTo>
                    <a:cubicBezTo>
                      <a:pt x="468" y="139"/>
                      <a:pt x="460" y="142"/>
                      <a:pt x="450" y="142"/>
                    </a:cubicBezTo>
                    <a:cubicBezTo>
                      <a:pt x="442" y="142"/>
                      <a:pt x="434" y="140"/>
                      <a:pt x="428" y="136"/>
                    </a:cubicBezTo>
                    <a:cubicBezTo>
                      <a:pt x="428" y="120"/>
                      <a:pt x="428" y="120"/>
                      <a:pt x="428" y="120"/>
                    </a:cubicBezTo>
                    <a:cubicBezTo>
                      <a:pt x="434" y="127"/>
                      <a:pt x="443" y="129"/>
                      <a:pt x="451" y="129"/>
                    </a:cubicBezTo>
                    <a:cubicBezTo>
                      <a:pt x="462" y="129"/>
                      <a:pt x="469" y="125"/>
                      <a:pt x="469" y="116"/>
                    </a:cubicBezTo>
                    <a:cubicBezTo>
                      <a:pt x="469" y="113"/>
                      <a:pt x="467" y="110"/>
                      <a:pt x="465" y="108"/>
                    </a:cubicBezTo>
                    <a:cubicBezTo>
                      <a:pt x="463" y="105"/>
                      <a:pt x="457" y="103"/>
                      <a:pt x="450" y="98"/>
                    </a:cubicBezTo>
                    <a:cubicBezTo>
                      <a:pt x="442" y="96"/>
                      <a:pt x="436" y="92"/>
                      <a:pt x="433" y="88"/>
                    </a:cubicBezTo>
                    <a:cubicBezTo>
                      <a:pt x="429" y="84"/>
                      <a:pt x="428" y="78"/>
                      <a:pt x="428" y="72"/>
                    </a:cubicBezTo>
                    <a:cubicBezTo>
                      <a:pt x="428" y="64"/>
                      <a:pt x="431" y="58"/>
                      <a:pt x="437" y="53"/>
                    </a:cubicBezTo>
                    <a:cubicBezTo>
                      <a:pt x="443" y="47"/>
                      <a:pt x="451" y="44"/>
                      <a:pt x="460" y="44"/>
                    </a:cubicBezTo>
                    <a:cubicBezTo>
                      <a:pt x="467" y="44"/>
                      <a:pt x="473" y="46"/>
                      <a:pt x="480" y="49"/>
                    </a:cubicBezTo>
                    <a:cubicBezTo>
                      <a:pt x="480" y="64"/>
                      <a:pt x="480" y="64"/>
                      <a:pt x="480" y="64"/>
                    </a:cubicBezTo>
                    <a:cubicBezTo>
                      <a:pt x="473" y="59"/>
                      <a:pt x="467" y="58"/>
                      <a:pt x="459" y="58"/>
                    </a:cubicBezTo>
                    <a:cubicBezTo>
                      <a:pt x="454" y="58"/>
                      <a:pt x="450" y="58"/>
                      <a:pt x="448" y="61"/>
                    </a:cubicBezTo>
                    <a:cubicBezTo>
                      <a:pt x="444" y="64"/>
                      <a:pt x="443" y="67"/>
                      <a:pt x="443" y="70"/>
                    </a:cubicBezTo>
                    <a:cubicBezTo>
                      <a:pt x="443" y="74"/>
                      <a:pt x="443" y="78"/>
                      <a:pt x="446" y="79"/>
                    </a:cubicBezTo>
                    <a:cubicBezTo>
                      <a:pt x="448" y="82"/>
                      <a:pt x="453" y="84"/>
                      <a:pt x="460" y="88"/>
                    </a:cubicBezTo>
                    <a:cubicBezTo>
                      <a:pt x="469" y="91"/>
                      <a:pt x="475" y="95"/>
                      <a:pt x="479" y="99"/>
                    </a:cubicBezTo>
                    <a:cubicBezTo>
                      <a:pt x="481" y="104"/>
                      <a:pt x="484" y="109"/>
                      <a:pt x="484" y="115"/>
                    </a:cubicBezTo>
                    <a:close/>
                    <a:moveTo>
                      <a:pt x="583" y="93"/>
                    </a:moveTo>
                    <a:cubicBezTo>
                      <a:pt x="583" y="108"/>
                      <a:pt x="579" y="119"/>
                      <a:pt x="571" y="128"/>
                    </a:cubicBezTo>
                    <a:cubicBezTo>
                      <a:pt x="563" y="138"/>
                      <a:pt x="552" y="142"/>
                      <a:pt x="538" y="142"/>
                    </a:cubicBezTo>
                    <a:cubicBezTo>
                      <a:pt x="524" y="142"/>
                      <a:pt x="513" y="138"/>
                      <a:pt x="506" y="129"/>
                    </a:cubicBezTo>
                    <a:cubicBezTo>
                      <a:pt x="498" y="120"/>
                      <a:pt x="494" y="109"/>
                      <a:pt x="494" y="94"/>
                    </a:cubicBezTo>
                    <a:cubicBezTo>
                      <a:pt x="494" y="78"/>
                      <a:pt x="498" y="67"/>
                      <a:pt x="506" y="58"/>
                    </a:cubicBezTo>
                    <a:cubicBezTo>
                      <a:pt x="514" y="49"/>
                      <a:pt x="526" y="44"/>
                      <a:pt x="540" y="44"/>
                    </a:cubicBezTo>
                    <a:cubicBezTo>
                      <a:pt x="553" y="44"/>
                      <a:pt x="564" y="49"/>
                      <a:pt x="572" y="58"/>
                    </a:cubicBezTo>
                    <a:cubicBezTo>
                      <a:pt x="579" y="66"/>
                      <a:pt x="583" y="78"/>
                      <a:pt x="583" y="93"/>
                    </a:cubicBezTo>
                    <a:close/>
                    <a:moveTo>
                      <a:pt x="569" y="94"/>
                    </a:moveTo>
                    <a:cubicBezTo>
                      <a:pt x="569" y="82"/>
                      <a:pt x="566" y="73"/>
                      <a:pt x="561" y="67"/>
                    </a:cubicBezTo>
                    <a:cubicBezTo>
                      <a:pt x="556" y="60"/>
                      <a:pt x="548" y="58"/>
                      <a:pt x="539" y="58"/>
                    </a:cubicBezTo>
                    <a:cubicBezTo>
                      <a:pt x="530" y="58"/>
                      <a:pt x="523" y="61"/>
                      <a:pt x="517" y="67"/>
                    </a:cubicBezTo>
                    <a:cubicBezTo>
                      <a:pt x="512" y="73"/>
                      <a:pt x="509" y="82"/>
                      <a:pt x="509" y="94"/>
                    </a:cubicBezTo>
                    <a:cubicBezTo>
                      <a:pt x="509" y="105"/>
                      <a:pt x="512" y="113"/>
                      <a:pt x="517" y="120"/>
                    </a:cubicBezTo>
                    <a:cubicBezTo>
                      <a:pt x="523" y="126"/>
                      <a:pt x="530" y="129"/>
                      <a:pt x="539" y="129"/>
                    </a:cubicBezTo>
                    <a:cubicBezTo>
                      <a:pt x="548" y="129"/>
                      <a:pt x="556" y="126"/>
                      <a:pt x="561" y="120"/>
                    </a:cubicBezTo>
                    <a:cubicBezTo>
                      <a:pt x="566" y="113"/>
                      <a:pt x="569" y="105"/>
                      <a:pt x="569" y="94"/>
                    </a:cubicBezTo>
                    <a:close/>
                    <a:moveTo>
                      <a:pt x="643" y="16"/>
                    </a:moveTo>
                    <a:cubicBezTo>
                      <a:pt x="640" y="14"/>
                      <a:pt x="637" y="13"/>
                      <a:pt x="634" y="13"/>
                    </a:cubicBezTo>
                    <a:cubicBezTo>
                      <a:pt x="623" y="13"/>
                      <a:pt x="618" y="19"/>
                      <a:pt x="618" y="33"/>
                    </a:cubicBezTo>
                    <a:cubicBezTo>
                      <a:pt x="618" y="47"/>
                      <a:pt x="618" y="47"/>
                      <a:pt x="618" y="47"/>
                    </a:cubicBezTo>
                    <a:cubicBezTo>
                      <a:pt x="639" y="47"/>
                      <a:pt x="639" y="47"/>
                      <a:pt x="639" y="47"/>
                    </a:cubicBezTo>
                    <a:cubicBezTo>
                      <a:pt x="639" y="59"/>
                      <a:pt x="639" y="59"/>
                      <a:pt x="639" y="59"/>
                    </a:cubicBezTo>
                    <a:cubicBezTo>
                      <a:pt x="618" y="59"/>
                      <a:pt x="618" y="59"/>
                      <a:pt x="618" y="59"/>
                    </a:cubicBezTo>
                    <a:cubicBezTo>
                      <a:pt x="618" y="139"/>
                      <a:pt x="618" y="139"/>
                      <a:pt x="618" y="139"/>
                    </a:cubicBezTo>
                    <a:cubicBezTo>
                      <a:pt x="603" y="139"/>
                      <a:pt x="603" y="139"/>
                      <a:pt x="603" y="139"/>
                    </a:cubicBezTo>
                    <a:cubicBezTo>
                      <a:pt x="603" y="59"/>
                      <a:pt x="603" y="59"/>
                      <a:pt x="603" y="59"/>
                    </a:cubicBezTo>
                    <a:cubicBezTo>
                      <a:pt x="588" y="59"/>
                      <a:pt x="588" y="59"/>
                      <a:pt x="588" y="59"/>
                    </a:cubicBezTo>
                    <a:cubicBezTo>
                      <a:pt x="588" y="47"/>
                      <a:pt x="588" y="47"/>
                      <a:pt x="588" y="47"/>
                    </a:cubicBezTo>
                    <a:cubicBezTo>
                      <a:pt x="603" y="47"/>
                      <a:pt x="603" y="47"/>
                      <a:pt x="603" y="47"/>
                    </a:cubicBezTo>
                    <a:cubicBezTo>
                      <a:pt x="603" y="32"/>
                      <a:pt x="603" y="32"/>
                      <a:pt x="603" y="32"/>
                    </a:cubicBezTo>
                    <a:cubicBezTo>
                      <a:pt x="603" y="22"/>
                      <a:pt x="606" y="15"/>
                      <a:pt x="611" y="9"/>
                    </a:cubicBezTo>
                    <a:cubicBezTo>
                      <a:pt x="617" y="4"/>
                      <a:pt x="625" y="0"/>
                      <a:pt x="633" y="0"/>
                    </a:cubicBezTo>
                    <a:cubicBezTo>
                      <a:pt x="637" y="0"/>
                      <a:pt x="641" y="1"/>
                      <a:pt x="643" y="2"/>
                    </a:cubicBezTo>
                    <a:cubicBezTo>
                      <a:pt x="643" y="16"/>
                      <a:pt x="643" y="16"/>
                      <a:pt x="643" y="16"/>
                    </a:cubicBezTo>
                    <a:cubicBezTo>
                      <a:pt x="643" y="16"/>
                      <a:pt x="643" y="16"/>
                      <a:pt x="643" y="16"/>
                    </a:cubicBezTo>
                    <a:close/>
                    <a:moveTo>
                      <a:pt x="692" y="138"/>
                    </a:moveTo>
                    <a:cubicBezTo>
                      <a:pt x="688" y="141"/>
                      <a:pt x="683" y="142"/>
                      <a:pt x="678" y="142"/>
                    </a:cubicBezTo>
                    <a:cubicBezTo>
                      <a:pt x="662" y="142"/>
                      <a:pt x="653" y="133"/>
                      <a:pt x="653" y="114"/>
                    </a:cubicBezTo>
                    <a:cubicBezTo>
                      <a:pt x="653" y="59"/>
                      <a:pt x="653" y="59"/>
                      <a:pt x="653" y="59"/>
                    </a:cubicBezTo>
                    <a:cubicBezTo>
                      <a:pt x="639" y="59"/>
                      <a:pt x="639" y="59"/>
                      <a:pt x="639" y="59"/>
                    </a:cubicBezTo>
                    <a:cubicBezTo>
                      <a:pt x="639" y="47"/>
                      <a:pt x="639" y="47"/>
                      <a:pt x="639" y="47"/>
                    </a:cubicBezTo>
                    <a:cubicBezTo>
                      <a:pt x="653" y="47"/>
                      <a:pt x="653" y="47"/>
                      <a:pt x="653" y="47"/>
                    </a:cubicBezTo>
                    <a:cubicBezTo>
                      <a:pt x="653" y="24"/>
                      <a:pt x="653" y="24"/>
                      <a:pt x="653" y="24"/>
                    </a:cubicBezTo>
                    <a:cubicBezTo>
                      <a:pt x="668" y="19"/>
                      <a:pt x="668" y="19"/>
                      <a:pt x="668" y="19"/>
                    </a:cubicBezTo>
                    <a:cubicBezTo>
                      <a:pt x="668" y="47"/>
                      <a:pt x="668" y="47"/>
                      <a:pt x="668" y="47"/>
                    </a:cubicBezTo>
                    <a:cubicBezTo>
                      <a:pt x="692" y="47"/>
                      <a:pt x="692" y="47"/>
                      <a:pt x="692" y="47"/>
                    </a:cubicBezTo>
                    <a:cubicBezTo>
                      <a:pt x="692" y="59"/>
                      <a:pt x="692" y="59"/>
                      <a:pt x="692" y="59"/>
                    </a:cubicBezTo>
                    <a:cubicBezTo>
                      <a:pt x="668" y="59"/>
                      <a:pt x="668" y="59"/>
                      <a:pt x="668" y="59"/>
                    </a:cubicBezTo>
                    <a:cubicBezTo>
                      <a:pt x="668" y="112"/>
                      <a:pt x="668" y="112"/>
                      <a:pt x="668" y="112"/>
                    </a:cubicBezTo>
                    <a:cubicBezTo>
                      <a:pt x="668" y="118"/>
                      <a:pt x="669" y="123"/>
                      <a:pt x="671" y="125"/>
                    </a:cubicBezTo>
                    <a:cubicBezTo>
                      <a:pt x="674" y="128"/>
                      <a:pt x="677" y="129"/>
                      <a:pt x="682" y="129"/>
                    </a:cubicBezTo>
                    <a:cubicBezTo>
                      <a:pt x="685" y="129"/>
                      <a:pt x="689" y="128"/>
                      <a:pt x="692" y="126"/>
                    </a:cubicBezTo>
                    <a:cubicBezTo>
                      <a:pt x="692" y="138"/>
                      <a:pt x="692" y="138"/>
                      <a:pt x="692" y="138"/>
                    </a:cubicBezTo>
                    <a:cubicBezTo>
                      <a:pt x="692" y="138"/>
                      <a:pt x="692" y="138"/>
                      <a:pt x="692" y="138"/>
                    </a:cubicBezTo>
                    <a:close/>
                    <a:moveTo>
                      <a:pt x="849" y="73"/>
                    </a:moveTo>
                    <a:cubicBezTo>
                      <a:pt x="849" y="87"/>
                      <a:pt x="846" y="98"/>
                      <a:pt x="841" y="108"/>
                    </a:cubicBezTo>
                    <a:cubicBezTo>
                      <a:pt x="835" y="118"/>
                      <a:pt x="827" y="126"/>
                      <a:pt x="816" y="132"/>
                    </a:cubicBezTo>
                    <a:cubicBezTo>
                      <a:pt x="806" y="137"/>
                      <a:pt x="794" y="139"/>
                      <a:pt x="780" y="139"/>
                    </a:cubicBezTo>
                    <a:cubicBezTo>
                      <a:pt x="746" y="139"/>
                      <a:pt x="746" y="139"/>
                      <a:pt x="746" y="139"/>
                    </a:cubicBezTo>
                    <a:cubicBezTo>
                      <a:pt x="746" y="10"/>
                      <a:pt x="746" y="10"/>
                      <a:pt x="746" y="10"/>
                    </a:cubicBezTo>
                    <a:cubicBezTo>
                      <a:pt x="782" y="10"/>
                      <a:pt x="782" y="10"/>
                      <a:pt x="782" y="10"/>
                    </a:cubicBezTo>
                    <a:cubicBezTo>
                      <a:pt x="827" y="10"/>
                      <a:pt x="849" y="31"/>
                      <a:pt x="849" y="73"/>
                    </a:cubicBezTo>
                    <a:close/>
                    <a:moveTo>
                      <a:pt x="834" y="74"/>
                    </a:moveTo>
                    <a:cubicBezTo>
                      <a:pt x="834" y="40"/>
                      <a:pt x="816" y="24"/>
                      <a:pt x="781" y="24"/>
                    </a:cubicBezTo>
                    <a:cubicBezTo>
                      <a:pt x="761" y="24"/>
                      <a:pt x="761" y="24"/>
                      <a:pt x="761" y="24"/>
                    </a:cubicBezTo>
                    <a:cubicBezTo>
                      <a:pt x="761" y="126"/>
                      <a:pt x="761" y="126"/>
                      <a:pt x="761" y="126"/>
                    </a:cubicBezTo>
                    <a:cubicBezTo>
                      <a:pt x="780" y="126"/>
                      <a:pt x="780" y="126"/>
                      <a:pt x="780" y="126"/>
                    </a:cubicBezTo>
                    <a:cubicBezTo>
                      <a:pt x="797" y="126"/>
                      <a:pt x="810" y="121"/>
                      <a:pt x="820" y="113"/>
                    </a:cubicBezTo>
                    <a:cubicBezTo>
                      <a:pt x="829" y="104"/>
                      <a:pt x="834" y="90"/>
                      <a:pt x="834" y="74"/>
                    </a:cubicBezTo>
                    <a:close/>
                    <a:moveTo>
                      <a:pt x="940" y="47"/>
                    </a:moveTo>
                    <a:cubicBezTo>
                      <a:pt x="899" y="155"/>
                      <a:pt x="899" y="155"/>
                      <a:pt x="899" y="155"/>
                    </a:cubicBezTo>
                    <a:cubicBezTo>
                      <a:pt x="891" y="173"/>
                      <a:pt x="880" y="183"/>
                      <a:pt x="866" y="183"/>
                    </a:cubicBezTo>
                    <a:cubicBezTo>
                      <a:pt x="863" y="183"/>
                      <a:pt x="860" y="183"/>
                      <a:pt x="857" y="182"/>
                    </a:cubicBezTo>
                    <a:cubicBezTo>
                      <a:pt x="857" y="169"/>
                      <a:pt x="857" y="169"/>
                      <a:pt x="857" y="169"/>
                    </a:cubicBezTo>
                    <a:cubicBezTo>
                      <a:pt x="860" y="170"/>
                      <a:pt x="863" y="170"/>
                      <a:pt x="866" y="170"/>
                    </a:cubicBezTo>
                    <a:cubicBezTo>
                      <a:pt x="874" y="170"/>
                      <a:pt x="879" y="166"/>
                      <a:pt x="882" y="158"/>
                    </a:cubicBezTo>
                    <a:cubicBezTo>
                      <a:pt x="890" y="139"/>
                      <a:pt x="890" y="139"/>
                      <a:pt x="890" y="139"/>
                    </a:cubicBezTo>
                    <a:cubicBezTo>
                      <a:pt x="854" y="47"/>
                      <a:pt x="854" y="47"/>
                      <a:pt x="854" y="47"/>
                    </a:cubicBezTo>
                    <a:cubicBezTo>
                      <a:pt x="871" y="47"/>
                      <a:pt x="871" y="47"/>
                      <a:pt x="871" y="47"/>
                    </a:cubicBezTo>
                    <a:cubicBezTo>
                      <a:pt x="895" y="118"/>
                      <a:pt x="895" y="118"/>
                      <a:pt x="895" y="118"/>
                    </a:cubicBezTo>
                    <a:cubicBezTo>
                      <a:pt x="897" y="125"/>
                      <a:pt x="897" y="125"/>
                      <a:pt x="897" y="125"/>
                    </a:cubicBezTo>
                    <a:cubicBezTo>
                      <a:pt x="898" y="125"/>
                      <a:pt x="898" y="125"/>
                      <a:pt x="898" y="125"/>
                    </a:cubicBezTo>
                    <a:cubicBezTo>
                      <a:pt x="898" y="124"/>
                      <a:pt x="899" y="122"/>
                      <a:pt x="899" y="118"/>
                    </a:cubicBezTo>
                    <a:cubicBezTo>
                      <a:pt x="926" y="47"/>
                      <a:pt x="926" y="47"/>
                      <a:pt x="926" y="47"/>
                    </a:cubicBezTo>
                    <a:cubicBezTo>
                      <a:pt x="940" y="47"/>
                      <a:pt x="940" y="47"/>
                      <a:pt x="940" y="47"/>
                    </a:cubicBezTo>
                    <a:cubicBezTo>
                      <a:pt x="940" y="47"/>
                      <a:pt x="940" y="47"/>
                      <a:pt x="940" y="47"/>
                    </a:cubicBezTo>
                    <a:close/>
                    <a:moveTo>
                      <a:pt x="1028" y="139"/>
                    </a:moveTo>
                    <a:cubicBezTo>
                      <a:pt x="1012" y="139"/>
                      <a:pt x="1012" y="139"/>
                      <a:pt x="1012" y="139"/>
                    </a:cubicBezTo>
                    <a:cubicBezTo>
                      <a:pt x="1012" y="87"/>
                      <a:pt x="1012" y="87"/>
                      <a:pt x="1012" y="87"/>
                    </a:cubicBezTo>
                    <a:cubicBezTo>
                      <a:pt x="1012" y="67"/>
                      <a:pt x="1006" y="58"/>
                      <a:pt x="992" y="58"/>
                    </a:cubicBezTo>
                    <a:cubicBezTo>
                      <a:pt x="985" y="58"/>
                      <a:pt x="978" y="60"/>
                      <a:pt x="974" y="65"/>
                    </a:cubicBezTo>
                    <a:cubicBezTo>
                      <a:pt x="968" y="71"/>
                      <a:pt x="966" y="78"/>
                      <a:pt x="966" y="87"/>
                    </a:cubicBezTo>
                    <a:cubicBezTo>
                      <a:pt x="966" y="139"/>
                      <a:pt x="966" y="139"/>
                      <a:pt x="966" y="139"/>
                    </a:cubicBezTo>
                    <a:cubicBezTo>
                      <a:pt x="951" y="139"/>
                      <a:pt x="951" y="139"/>
                      <a:pt x="951" y="139"/>
                    </a:cubicBezTo>
                    <a:cubicBezTo>
                      <a:pt x="951" y="47"/>
                      <a:pt x="951" y="47"/>
                      <a:pt x="951" y="47"/>
                    </a:cubicBezTo>
                    <a:cubicBezTo>
                      <a:pt x="966" y="47"/>
                      <a:pt x="966" y="47"/>
                      <a:pt x="966" y="47"/>
                    </a:cubicBezTo>
                    <a:cubicBezTo>
                      <a:pt x="966" y="62"/>
                      <a:pt x="966" y="62"/>
                      <a:pt x="966" y="62"/>
                    </a:cubicBezTo>
                    <a:cubicBezTo>
                      <a:pt x="967" y="62"/>
                      <a:pt x="967" y="62"/>
                      <a:pt x="967" y="62"/>
                    </a:cubicBezTo>
                    <a:cubicBezTo>
                      <a:pt x="974" y="50"/>
                      <a:pt x="983" y="44"/>
                      <a:pt x="996" y="44"/>
                    </a:cubicBezTo>
                    <a:cubicBezTo>
                      <a:pt x="1007" y="44"/>
                      <a:pt x="1015" y="48"/>
                      <a:pt x="1020" y="54"/>
                    </a:cubicBezTo>
                    <a:cubicBezTo>
                      <a:pt x="1024" y="61"/>
                      <a:pt x="1028" y="70"/>
                      <a:pt x="1028" y="83"/>
                    </a:cubicBezTo>
                    <a:cubicBezTo>
                      <a:pt x="1028" y="139"/>
                      <a:pt x="1028" y="139"/>
                      <a:pt x="1028" y="139"/>
                    </a:cubicBezTo>
                    <a:cubicBezTo>
                      <a:pt x="1028" y="139"/>
                      <a:pt x="1028" y="139"/>
                      <a:pt x="1028" y="139"/>
                    </a:cubicBezTo>
                    <a:close/>
                    <a:moveTo>
                      <a:pt x="1115" y="139"/>
                    </a:moveTo>
                    <a:cubicBezTo>
                      <a:pt x="1101" y="139"/>
                      <a:pt x="1101" y="139"/>
                      <a:pt x="1101" y="139"/>
                    </a:cubicBezTo>
                    <a:cubicBezTo>
                      <a:pt x="1101" y="125"/>
                      <a:pt x="1101" y="125"/>
                      <a:pt x="1101" y="125"/>
                    </a:cubicBezTo>
                    <a:cubicBezTo>
                      <a:pt x="1100" y="125"/>
                      <a:pt x="1100" y="125"/>
                      <a:pt x="1100" y="125"/>
                    </a:cubicBezTo>
                    <a:cubicBezTo>
                      <a:pt x="1094" y="136"/>
                      <a:pt x="1084" y="142"/>
                      <a:pt x="1072" y="142"/>
                    </a:cubicBezTo>
                    <a:cubicBezTo>
                      <a:pt x="1063" y="142"/>
                      <a:pt x="1057" y="139"/>
                      <a:pt x="1051" y="135"/>
                    </a:cubicBezTo>
                    <a:cubicBezTo>
                      <a:pt x="1046" y="130"/>
                      <a:pt x="1043" y="124"/>
                      <a:pt x="1043" y="115"/>
                    </a:cubicBezTo>
                    <a:cubicBezTo>
                      <a:pt x="1043" y="98"/>
                      <a:pt x="1053" y="88"/>
                      <a:pt x="1073" y="84"/>
                    </a:cubicBezTo>
                    <a:cubicBezTo>
                      <a:pt x="1101" y="81"/>
                      <a:pt x="1101" y="81"/>
                      <a:pt x="1101" y="81"/>
                    </a:cubicBezTo>
                    <a:cubicBezTo>
                      <a:pt x="1101" y="65"/>
                      <a:pt x="1094" y="58"/>
                      <a:pt x="1081" y="58"/>
                    </a:cubicBezTo>
                    <a:cubicBezTo>
                      <a:pt x="1071" y="58"/>
                      <a:pt x="1061" y="61"/>
                      <a:pt x="1052" y="69"/>
                    </a:cubicBezTo>
                    <a:cubicBezTo>
                      <a:pt x="1052" y="54"/>
                      <a:pt x="1052" y="54"/>
                      <a:pt x="1052" y="54"/>
                    </a:cubicBezTo>
                    <a:cubicBezTo>
                      <a:pt x="1054" y="51"/>
                      <a:pt x="1059" y="49"/>
                      <a:pt x="1066" y="47"/>
                    </a:cubicBezTo>
                    <a:cubicBezTo>
                      <a:pt x="1072" y="45"/>
                      <a:pt x="1078" y="44"/>
                      <a:pt x="1083" y="44"/>
                    </a:cubicBezTo>
                    <a:cubicBezTo>
                      <a:pt x="1104" y="44"/>
                      <a:pt x="1115" y="56"/>
                      <a:pt x="1115" y="79"/>
                    </a:cubicBezTo>
                    <a:cubicBezTo>
                      <a:pt x="1115" y="139"/>
                      <a:pt x="1115" y="139"/>
                      <a:pt x="1115" y="139"/>
                    </a:cubicBezTo>
                    <a:cubicBezTo>
                      <a:pt x="1115" y="139"/>
                      <a:pt x="1115" y="139"/>
                      <a:pt x="1115" y="139"/>
                    </a:cubicBezTo>
                    <a:close/>
                    <a:moveTo>
                      <a:pt x="1101" y="93"/>
                    </a:moveTo>
                    <a:cubicBezTo>
                      <a:pt x="1079" y="96"/>
                      <a:pt x="1079" y="96"/>
                      <a:pt x="1079" y="96"/>
                    </a:cubicBezTo>
                    <a:cubicBezTo>
                      <a:pt x="1071" y="97"/>
                      <a:pt x="1066" y="98"/>
                      <a:pt x="1062" y="101"/>
                    </a:cubicBezTo>
                    <a:cubicBezTo>
                      <a:pt x="1059" y="104"/>
                      <a:pt x="1058" y="108"/>
                      <a:pt x="1058" y="113"/>
                    </a:cubicBezTo>
                    <a:cubicBezTo>
                      <a:pt x="1058" y="118"/>
                      <a:pt x="1059" y="122"/>
                      <a:pt x="1062" y="125"/>
                    </a:cubicBezTo>
                    <a:cubicBezTo>
                      <a:pt x="1066" y="128"/>
                      <a:pt x="1070" y="129"/>
                      <a:pt x="1076" y="129"/>
                    </a:cubicBezTo>
                    <a:cubicBezTo>
                      <a:pt x="1083" y="129"/>
                      <a:pt x="1089" y="127"/>
                      <a:pt x="1094" y="121"/>
                    </a:cubicBezTo>
                    <a:cubicBezTo>
                      <a:pt x="1098" y="116"/>
                      <a:pt x="1101" y="110"/>
                      <a:pt x="1101" y="102"/>
                    </a:cubicBezTo>
                    <a:cubicBezTo>
                      <a:pt x="1101" y="93"/>
                      <a:pt x="1101" y="93"/>
                      <a:pt x="1101" y="93"/>
                    </a:cubicBezTo>
                    <a:cubicBezTo>
                      <a:pt x="1101" y="93"/>
                      <a:pt x="1101" y="93"/>
                      <a:pt x="1101" y="93"/>
                    </a:cubicBezTo>
                    <a:close/>
                    <a:moveTo>
                      <a:pt x="1267" y="139"/>
                    </a:moveTo>
                    <a:cubicBezTo>
                      <a:pt x="1253" y="139"/>
                      <a:pt x="1253" y="139"/>
                      <a:pt x="1253" y="139"/>
                    </a:cubicBezTo>
                    <a:cubicBezTo>
                      <a:pt x="1253" y="87"/>
                      <a:pt x="1253" y="87"/>
                      <a:pt x="1253" y="87"/>
                    </a:cubicBezTo>
                    <a:cubicBezTo>
                      <a:pt x="1253" y="76"/>
                      <a:pt x="1252" y="69"/>
                      <a:pt x="1248" y="64"/>
                    </a:cubicBezTo>
                    <a:cubicBezTo>
                      <a:pt x="1245" y="59"/>
                      <a:pt x="1240" y="58"/>
                      <a:pt x="1233" y="58"/>
                    </a:cubicBezTo>
                    <a:cubicBezTo>
                      <a:pt x="1226" y="58"/>
                      <a:pt x="1221" y="60"/>
                      <a:pt x="1217" y="66"/>
                    </a:cubicBezTo>
                    <a:cubicBezTo>
                      <a:pt x="1212" y="72"/>
                      <a:pt x="1210" y="78"/>
                      <a:pt x="1210" y="87"/>
                    </a:cubicBezTo>
                    <a:cubicBezTo>
                      <a:pt x="1210" y="139"/>
                      <a:pt x="1210" y="139"/>
                      <a:pt x="1210" y="139"/>
                    </a:cubicBezTo>
                    <a:cubicBezTo>
                      <a:pt x="1196" y="139"/>
                      <a:pt x="1196" y="139"/>
                      <a:pt x="1196" y="139"/>
                    </a:cubicBezTo>
                    <a:cubicBezTo>
                      <a:pt x="1196" y="84"/>
                      <a:pt x="1196" y="84"/>
                      <a:pt x="1196" y="84"/>
                    </a:cubicBezTo>
                    <a:cubicBezTo>
                      <a:pt x="1196" y="67"/>
                      <a:pt x="1189" y="58"/>
                      <a:pt x="1175" y="58"/>
                    </a:cubicBezTo>
                    <a:cubicBezTo>
                      <a:pt x="1169" y="58"/>
                      <a:pt x="1163" y="60"/>
                      <a:pt x="1159" y="65"/>
                    </a:cubicBezTo>
                    <a:cubicBezTo>
                      <a:pt x="1155" y="71"/>
                      <a:pt x="1153" y="78"/>
                      <a:pt x="1153" y="87"/>
                    </a:cubicBezTo>
                    <a:cubicBezTo>
                      <a:pt x="1153" y="139"/>
                      <a:pt x="1153" y="139"/>
                      <a:pt x="1153" y="139"/>
                    </a:cubicBezTo>
                    <a:cubicBezTo>
                      <a:pt x="1138" y="139"/>
                      <a:pt x="1138" y="139"/>
                      <a:pt x="1138" y="139"/>
                    </a:cubicBezTo>
                    <a:cubicBezTo>
                      <a:pt x="1138" y="47"/>
                      <a:pt x="1138" y="47"/>
                      <a:pt x="1138" y="47"/>
                    </a:cubicBezTo>
                    <a:cubicBezTo>
                      <a:pt x="1153" y="47"/>
                      <a:pt x="1153" y="47"/>
                      <a:pt x="1153" y="47"/>
                    </a:cubicBezTo>
                    <a:cubicBezTo>
                      <a:pt x="1153" y="61"/>
                      <a:pt x="1153" y="61"/>
                      <a:pt x="1153" y="61"/>
                    </a:cubicBezTo>
                    <a:cubicBezTo>
                      <a:pt x="1153" y="61"/>
                      <a:pt x="1153" y="61"/>
                      <a:pt x="1153" y="61"/>
                    </a:cubicBezTo>
                    <a:cubicBezTo>
                      <a:pt x="1159" y="50"/>
                      <a:pt x="1169" y="44"/>
                      <a:pt x="1181" y="44"/>
                    </a:cubicBezTo>
                    <a:cubicBezTo>
                      <a:pt x="1187" y="44"/>
                      <a:pt x="1192" y="47"/>
                      <a:pt x="1198" y="50"/>
                    </a:cubicBezTo>
                    <a:cubicBezTo>
                      <a:pt x="1202" y="53"/>
                      <a:pt x="1206" y="58"/>
                      <a:pt x="1207" y="64"/>
                    </a:cubicBezTo>
                    <a:cubicBezTo>
                      <a:pt x="1214" y="51"/>
                      <a:pt x="1224" y="44"/>
                      <a:pt x="1238" y="44"/>
                    </a:cubicBezTo>
                    <a:cubicBezTo>
                      <a:pt x="1258" y="44"/>
                      <a:pt x="1267" y="58"/>
                      <a:pt x="1267" y="83"/>
                    </a:cubicBezTo>
                    <a:cubicBezTo>
                      <a:pt x="1267" y="139"/>
                      <a:pt x="1267" y="139"/>
                      <a:pt x="1267" y="139"/>
                    </a:cubicBezTo>
                    <a:cubicBezTo>
                      <a:pt x="1267" y="139"/>
                      <a:pt x="1267" y="139"/>
                      <a:pt x="1267" y="139"/>
                    </a:cubicBezTo>
                    <a:close/>
                    <a:moveTo>
                      <a:pt x="1391" y="135"/>
                    </a:moveTo>
                    <a:cubicBezTo>
                      <a:pt x="1385" y="140"/>
                      <a:pt x="1377" y="142"/>
                      <a:pt x="1367" y="142"/>
                    </a:cubicBezTo>
                    <a:cubicBezTo>
                      <a:pt x="1359" y="142"/>
                      <a:pt x="1351" y="140"/>
                      <a:pt x="1344" y="136"/>
                    </a:cubicBezTo>
                    <a:cubicBezTo>
                      <a:pt x="1338" y="133"/>
                      <a:pt x="1333" y="127"/>
                      <a:pt x="1329" y="119"/>
                    </a:cubicBezTo>
                    <a:cubicBezTo>
                      <a:pt x="1325" y="113"/>
                      <a:pt x="1323" y="104"/>
                      <a:pt x="1323" y="96"/>
                    </a:cubicBezTo>
                    <a:cubicBezTo>
                      <a:pt x="1323" y="80"/>
                      <a:pt x="1328" y="68"/>
                      <a:pt x="1336" y="59"/>
                    </a:cubicBezTo>
                    <a:cubicBezTo>
                      <a:pt x="1345" y="49"/>
                      <a:pt x="1357" y="44"/>
                      <a:pt x="1371" y="44"/>
                    </a:cubicBezTo>
                    <a:cubicBezTo>
                      <a:pt x="1379" y="44"/>
                      <a:pt x="1386" y="46"/>
                      <a:pt x="1392" y="49"/>
                    </a:cubicBezTo>
                    <a:cubicBezTo>
                      <a:pt x="1392" y="64"/>
                      <a:pt x="1392" y="64"/>
                      <a:pt x="1392" y="64"/>
                    </a:cubicBezTo>
                    <a:cubicBezTo>
                      <a:pt x="1386" y="59"/>
                      <a:pt x="1377" y="58"/>
                      <a:pt x="1370" y="58"/>
                    </a:cubicBezTo>
                    <a:cubicBezTo>
                      <a:pt x="1361" y="58"/>
                      <a:pt x="1353" y="61"/>
                      <a:pt x="1347" y="68"/>
                    </a:cubicBezTo>
                    <a:cubicBezTo>
                      <a:pt x="1341" y="74"/>
                      <a:pt x="1339" y="84"/>
                      <a:pt x="1339" y="94"/>
                    </a:cubicBezTo>
                    <a:cubicBezTo>
                      <a:pt x="1339" y="105"/>
                      <a:pt x="1341" y="113"/>
                      <a:pt x="1347" y="120"/>
                    </a:cubicBezTo>
                    <a:cubicBezTo>
                      <a:pt x="1352" y="126"/>
                      <a:pt x="1360" y="129"/>
                      <a:pt x="1369" y="129"/>
                    </a:cubicBezTo>
                    <a:cubicBezTo>
                      <a:pt x="1377" y="129"/>
                      <a:pt x="1385" y="127"/>
                      <a:pt x="1391" y="121"/>
                    </a:cubicBezTo>
                    <a:cubicBezTo>
                      <a:pt x="1391" y="135"/>
                      <a:pt x="1391" y="135"/>
                      <a:pt x="1391" y="135"/>
                    </a:cubicBezTo>
                    <a:cubicBezTo>
                      <a:pt x="1391" y="135"/>
                      <a:pt x="1391" y="135"/>
                      <a:pt x="1391" y="135"/>
                    </a:cubicBezTo>
                    <a:close/>
                    <a:moveTo>
                      <a:pt x="1460" y="115"/>
                    </a:moveTo>
                    <a:cubicBezTo>
                      <a:pt x="1460" y="123"/>
                      <a:pt x="1457" y="130"/>
                      <a:pt x="1450" y="134"/>
                    </a:cubicBezTo>
                    <a:cubicBezTo>
                      <a:pt x="1444" y="139"/>
                      <a:pt x="1436" y="142"/>
                      <a:pt x="1426" y="142"/>
                    </a:cubicBezTo>
                    <a:cubicBezTo>
                      <a:pt x="1417" y="142"/>
                      <a:pt x="1410" y="140"/>
                      <a:pt x="1403" y="136"/>
                    </a:cubicBezTo>
                    <a:cubicBezTo>
                      <a:pt x="1403" y="120"/>
                      <a:pt x="1403" y="120"/>
                      <a:pt x="1403" y="120"/>
                    </a:cubicBezTo>
                    <a:cubicBezTo>
                      <a:pt x="1411" y="127"/>
                      <a:pt x="1419" y="129"/>
                      <a:pt x="1427" y="129"/>
                    </a:cubicBezTo>
                    <a:cubicBezTo>
                      <a:pt x="1438" y="129"/>
                      <a:pt x="1444" y="125"/>
                      <a:pt x="1444" y="116"/>
                    </a:cubicBezTo>
                    <a:cubicBezTo>
                      <a:pt x="1444" y="113"/>
                      <a:pt x="1443" y="110"/>
                      <a:pt x="1441" y="108"/>
                    </a:cubicBezTo>
                    <a:cubicBezTo>
                      <a:pt x="1438" y="105"/>
                      <a:pt x="1433" y="103"/>
                      <a:pt x="1425" y="98"/>
                    </a:cubicBezTo>
                    <a:cubicBezTo>
                      <a:pt x="1418" y="96"/>
                      <a:pt x="1412" y="92"/>
                      <a:pt x="1408" y="88"/>
                    </a:cubicBezTo>
                    <a:cubicBezTo>
                      <a:pt x="1405" y="84"/>
                      <a:pt x="1403" y="78"/>
                      <a:pt x="1403" y="72"/>
                    </a:cubicBezTo>
                    <a:cubicBezTo>
                      <a:pt x="1403" y="64"/>
                      <a:pt x="1406" y="58"/>
                      <a:pt x="1413" y="53"/>
                    </a:cubicBezTo>
                    <a:cubicBezTo>
                      <a:pt x="1419" y="47"/>
                      <a:pt x="1426" y="44"/>
                      <a:pt x="1435" y="44"/>
                    </a:cubicBezTo>
                    <a:cubicBezTo>
                      <a:pt x="1443" y="44"/>
                      <a:pt x="1449" y="46"/>
                      <a:pt x="1455" y="49"/>
                    </a:cubicBezTo>
                    <a:cubicBezTo>
                      <a:pt x="1455" y="64"/>
                      <a:pt x="1455" y="64"/>
                      <a:pt x="1455" y="64"/>
                    </a:cubicBezTo>
                    <a:cubicBezTo>
                      <a:pt x="1449" y="59"/>
                      <a:pt x="1443" y="58"/>
                      <a:pt x="1434" y="58"/>
                    </a:cubicBezTo>
                    <a:cubicBezTo>
                      <a:pt x="1430" y="58"/>
                      <a:pt x="1426" y="58"/>
                      <a:pt x="1423" y="61"/>
                    </a:cubicBezTo>
                    <a:cubicBezTo>
                      <a:pt x="1419" y="64"/>
                      <a:pt x="1419" y="67"/>
                      <a:pt x="1419" y="70"/>
                    </a:cubicBezTo>
                    <a:cubicBezTo>
                      <a:pt x="1419" y="74"/>
                      <a:pt x="1419" y="78"/>
                      <a:pt x="1422" y="79"/>
                    </a:cubicBezTo>
                    <a:cubicBezTo>
                      <a:pt x="1424" y="82"/>
                      <a:pt x="1429" y="84"/>
                      <a:pt x="1435" y="88"/>
                    </a:cubicBezTo>
                    <a:cubicBezTo>
                      <a:pt x="1444" y="91"/>
                      <a:pt x="1451" y="95"/>
                      <a:pt x="1454" y="99"/>
                    </a:cubicBezTo>
                    <a:cubicBezTo>
                      <a:pt x="1458" y="104"/>
                      <a:pt x="1460" y="109"/>
                      <a:pt x="1460" y="115"/>
                    </a:cubicBezTo>
                    <a:close/>
                    <a:moveTo>
                      <a:pt x="1308" y="16"/>
                    </a:moveTo>
                    <a:cubicBezTo>
                      <a:pt x="1308" y="19"/>
                      <a:pt x="1307" y="21"/>
                      <a:pt x="1305" y="24"/>
                    </a:cubicBezTo>
                    <a:cubicBezTo>
                      <a:pt x="1303" y="25"/>
                      <a:pt x="1301" y="26"/>
                      <a:pt x="1299" y="26"/>
                    </a:cubicBezTo>
                    <a:cubicBezTo>
                      <a:pt x="1295" y="26"/>
                      <a:pt x="1294" y="25"/>
                      <a:pt x="1292" y="24"/>
                    </a:cubicBezTo>
                    <a:cubicBezTo>
                      <a:pt x="1289" y="21"/>
                      <a:pt x="1289" y="19"/>
                      <a:pt x="1289" y="16"/>
                    </a:cubicBezTo>
                    <a:cubicBezTo>
                      <a:pt x="1289" y="14"/>
                      <a:pt x="1289" y="11"/>
                      <a:pt x="1292" y="9"/>
                    </a:cubicBezTo>
                    <a:cubicBezTo>
                      <a:pt x="1294" y="7"/>
                      <a:pt x="1295" y="7"/>
                      <a:pt x="1299" y="7"/>
                    </a:cubicBezTo>
                    <a:cubicBezTo>
                      <a:pt x="1301" y="7"/>
                      <a:pt x="1303" y="7"/>
                      <a:pt x="1305" y="9"/>
                    </a:cubicBezTo>
                    <a:cubicBezTo>
                      <a:pt x="1307" y="11"/>
                      <a:pt x="1308" y="14"/>
                      <a:pt x="1308" y="16"/>
                    </a:cubicBezTo>
                    <a:close/>
                    <a:moveTo>
                      <a:pt x="1305" y="139"/>
                    </a:moveTo>
                    <a:cubicBezTo>
                      <a:pt x="1291" y="139"/>
                      <a:pt x="1291" y="139"/>
                      <a:pt x="1291" y="139"/>
                    </a:cubicBezTo>
                    <a:cubicBezTo>
                      <a:pt x="1291" y="47"/>
                      <a:pt x="1291" y="47"/>
                      <a:pt x="1291" y="47"/>
                    </a:cubicBezTo>
                    <a:cubicBezTo>
                      <a:pt x="1305" y="47"/>
                      <a:pt x="1305" y="47"/>
                      <a:pt x="1305" y="47"/>
                    </a:cubicBezTo>
                    <a:cubicBezTo>
                      <a:pt x="1305" y="139"/>
                      <a:pt x="1305" y="139"/>
                      <a:pt x="1305" y="139"/>
                    </a:cubicBezTo>
                    <a:cubicBezTo>
                      <a:pt x="1305" y="139"/>
                      <a:pt x="1305" y="139"/>
                      <a:pt x="1305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798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619E-6 5.44712E-7 L -0.19071 5.44712E-7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4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3283E-6 5.44712E-7 L 0.19007 5.44712E-7 " pathEditMode="relative" rAng="0" ptsTypes="AA">
                                      <p:cBhvr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1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03438" y="1196065"/>
            <a:ext cx="6400800" cy="1181862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Adding your </a:t>
            </a:r>
            <a:br>
              <a:rPr lang="en-US" dirty="0"/>
            </a:br>
            <a:r>
              <a:rPr lang="en-US" dirty="0"/>
              <a:t>first add-in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937247" y="3062258"/>
            <a:ext cx="6042028" cy="3686645"/>
            <a:chOff x="8092941" y="4424546"/>
            <a:chExt cx="3319523" cy="2025463"/>
          </a:xfrm>
        </p:grpSpPr>
        <p:grpSp>
          <p:nvGrpSpPr>
            <p:cNvPr id="7" name="Group 6"/>
            <p:cNvGrpSpPr/>
            <p:nvPr/>
          </p:nvGrpSpPr>
          <p:grpSpPr>
            <a:xfrm>
              <a:off x="8515202" y="4424546"/>
              <a:ext cx="2897262" cy="2025463"/>
              <a:chOff x="4243570" y="1476299"/>
              <a:chExt cx="3749792" cy="2621469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728351" y="3141663"/>
                <a:ext cx="896938" cy="695325"/>
                <a:chOff x="6638926" y="3141663"/>
                <a:chExt cx="896938" cy="695325"/>
              </a:xfrm>
            </p:grpSpPr>
            <p:sp>
              <p:nvSpPr>
                <p:cNvPr id="46" name="Freeform 17"/>
                <p:cNvSpPr>
                  <a:spLocks/>
                </p:cNvSpPr>
                <p:nvPr/>
              </p:nvSpPr>
              <p:spPr bwMode="auto">
                <a:xfrm>
                  <a:off x="7010401" y="3363913"/>
                  <a:ext cx="142875" cy="269875"/>
                </a:xfrm>
                <a:custGeom>
                  <a:avLst/>
                  <a:gdLst>
                    <a:gd name="T0" fmla="*/ 0 w 90"/>
                    <a:gd name="T1" fmla="*/ 170 h 170"/>
                    <a:gd name="T2" fmla="*/ 90 w 90"/>
                    <a:gd name="T3" fmla="*/ 170 h 170"/>
                    <a:gd name="T4" fmla="*/ 80 w 90"/>
                    <a:gd name="T5" fmla="*/ 0 h 170"/>
                    <a:gd name="T6" fmla="*/ 11 w 90"/>
                    <a:gd name="T7" fmla="*/ 0 h 170"/>
                    <a:gd name="T8" fmla="*/ 0 w 90"/>
                    <a:gd name="T9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0">
                      <a:moveTo>
                        <a:pt x="0" y="170"/>
                      </a:moveTo>
                      <a:lnTo>
                        <a:pt x="90" y="170"/>
                      </a:lnTo>
                      <a:lnTo>
                        <a:pt x="80" y="0"/>
                      </a:lnTo>
                      <a:lnTo>
                        <a:pt x="11" y="0"/>
                      </a:lnTo>
                      <a:lnTo>
                        <a:pt x="0" y="1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7" name="Freeform 18"/>
                <p:cNvSpPr>
                  <a:spLocks/>
                </p:cNvSpPr>
                <p:nvPr/>
              </p:nvSpPr>
              <p:spPr bwMode="auto">
                <a:xfrm>
                  <a:off x="7042151" y="3141663"/>
                  <a:ext cx="77788" cy="269875"/>
                </a:xfrm>
                <a:custGeom>
                  <a:avLst/>
                  <a:gdLst>
                    <a:gd name="T0" fmla="*/ 0 w 49"/>
                    <a:gd name="T1" fmla="*/ 170 h 170"/>
                    <a:gd name="T2" fmla="*/ 49 w 49"/>
                    <a:gd name="T3" fmla="*/ 170 h 170"/>
                    <a:gd name="T4" fmla="*/ 45 w 49"/>
                    <a:gd name="T5" fmla="*/ 0 h 170"/>
                    <a:gd name="T6" fmla="*/ 6 w 49"/>
                    <a:gd name="T7" fmla="*/ 0 h 170"/>
                    <a:gd name="T8" fmla="*/ 0 w 49"/>
                    <a:gd name="T9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70">
                      <a:moveTo>
                        <a:pt x="0" y="170"/>
                      </a:moveTo>
                      <a:lnTo>
                        <a:pt x="49" y="170"/>
                      </a:lnTo>
                      <a:lnTo>
                        <a:pt x="45" y="0"/>
                      </a:lnTo>
                      <a:lnTo>
                        <a:pt x="6" y="0"/>
                      </a:lnTo>
                      <a:lnTo>
                        <a:pt x="0" y="1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8" name="Oval 19"/>
                <p:cNvSpPr>
                  <a:spLocks noChangeArrowheads="1"/>
                </p:cNvSpPr>
                <p:nvPr/>
              </p:nvSpPr>
              <p:spPr bwMode="auto">
                <a:xfrm>
                  <a:off x="7375526" y="3676650"/>
                  <a:ext cx="160338" cy="16033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9" name="Oval 20"/>
                <p:cNvSpPr>
                  <a:spLocks noChangeArrowheads="1"/>
                </p:cNvSpPr>
                <p:nvPr/>
              </p:nvSpPr>
              <p:spPr bwMode="auto">
                <a:xfrm>
                  <a:off x="6638926" y="3671888"/>
                  <a:ext cx="160338" cy="15875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0" name="Freeform 21"/>
                <p:cNvSpPr>
                  <a:spLocks/>
                </p:cNvSpPr>
                <p:nvPr/>
              </p:nvSpPr>
              <p:spPr bwMode="auto">
                <a:xfrm>
                  <a:off x="6719888" y="3546475"/>
                  <a:ext cx="735013" cy="115888"/>
                </a:xfrm>
                <a:custGeom>
                  <a:avLst/>
                  <a:gdLst>
                    <a:gd name="T0" fmla="*/ 0 w 248"/>
                    <a:gd name="T1" fmla="*/ 39 h 39"/>
                    <a:gd name="T2" fmla="*/ 32 w 248"/>
                    <a:gd name="T3" fmla="*/ 18 h 39"/>
                    <a:gd name="T4" fmla="*/ 124 w 248"/>
                    <a:gd name="T5" fmla="*/ 0 h 39"/>
                    <a:gd name="T6" fmla="*/ 216 w 248"/>
                    <a:gd name="T7" fmla="*/ 18 h 39"/>
                    <a:gd name="T8" fmla="*/ 248 w 248"/>
                    <a:gd name="T9" fmla="*/ 39 h 39"/>
                    <a:gd name="T10" fmla="*/ 0 w 248"/>
                    <a:gd name="T11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8" h="39">
                      <a:moveTo>
                        <a:pt x="0" y="39"/>
                      </a:moveTo>
                      <a:cubicBezTo>
                        <a:pt x="5" y="27"/>
                        <a:pt x="16" y="22"/>
                        <a:pt x="32" y="18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216" y="18"/>
                        <a:pt x="216" y="18"/>
                        <a:pt x="216" y="18"/>
                      </a:cubicBezTo>
                      <a:cubicBezTo>
                        <a:pt x="230" y="21"/>
                        <a:pt x="243" y="27"/>
                        <a:pt x="248" y="39"/>
                      </a:cubicBez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1" name="Rectangle 22"/>
                <p:cNvSpPr>
                  <a:spLocks noChangeArrowheads="1"/>
                </p:cNvSpPr>
                <p:nvPr/>
              </p:nvSpPr>
              <p:spPr bwMode="auto">
                <a:xfrm>
                  <a:off x="7375526" y="3662363"/>
                  <a:ext cx="79375" cy="9525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2" name="Rectangle 23"/>
                <p:cNvSpPr>
                  <a:spLocks noChangeArrowheads="1"/>
                </p:cNvSpPr>
                <p:nvPr/>
              </p:nvSpPr>
              <p:spPr bwMode="auto">
                <a:xfrm>
                  <a:off x="6719888" y="3662363"/>
                  <a:ext cx="79375" cy="889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3" name="Freeform 24"/>
                <p:cNvSpPr>
                  <a:spLocks/>
                </p:cNvSpPr>
                <p:nvPr/>
              </p:nvSpPr>
              <p:spPr bwMode="auto">
                <a:xfrm>
                  <a:off x="7102476" y="3676650"/>
                  <a:ext cx="38100" cy="160338"/>
                </a:xfrm>
                <a:custGeom>
                  <a:avLst/>
                  <a:gdLst>
                    <a:gd name="T0" fmla="*/ 0 w 13"/>
                    <a:gd name="T1" fmla="*/ 51 h 54"/>
                    <a:gd name="T2" fmla="*/ 3 w 13"/>
                    <a:gd name="T3" fmla="*/ 54 h 54"/>
                    <a:gd name="T4" fmla="*/ 10 w 13"/>
                    <a:gd name="T5" fmla="*/ 54 h 54"/>
                    <a:gd name="T6" fmla="*/ 13 w 13"/>
                    <a:gd name="T7" fmla="*/ 51 h 54"/>
                    <a:gd name="T8" fmla="*/ 13 w 13"/>
                    <a:gd name="T9" fmla="*/ 3 h 54"/>
                    <a:gd name="T10" fmla="*/ 10 w 13"/>
                    <a:gd name="T11" fmla="*/ 0 h 54"/>
                    <a:gd name="T12" fmla="*/ 3 w 13"/>
                    <a:gd name="T13" fmla="*/ 0 h 54"/>
                    <a:gd name="T14" fmla="*/ 0 w 13"/>
                    <a:gd name="T15" fmla="*/ 3 h 54"/>
                    <a:gd name="T16" fmla="*/ 0 w 13"/>
                    <a:gd name="T17" fmla="*/ 5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54">
                      <a:moveTo>
                        <a:pt x="0" y="51"/>
                      </a:moveTo>
                      <a:cubicBezTo>
                        <a:pt x="0" y="52"/>
                        <a:pt x="2" y="54"/>
                        <a:pt x="3" y="54"/>
                      </a:cubicBezTo>
                      <a:cubicBezTo>
                        <a:pt x="10" y="54"/>
                        <a:pt x="10" y="54"/>
                        <a:pt x="10" y="54"/>
                      </a:cubicBezTo>
                      <a:cubicBezTo>
                        <a:pt x="12" y="54"/>
                        <a:pt x="13" y="52"/>
                        <a:pt x="13" y="51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1"/>
                        <a:pt x="12" y="0"/>
                        <a:pt x="10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0" y="1"/>
                        <a:pt x="0" y="3"/>
                      </a:cubicBez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4" name="Freeform 25"/>
                <p:cNvSpPr>
                  <a:spLocks/>
                </p:cNvSpPr>
                <p:nvPr/>
              </p:nvSpPr>
              <p:spPr bwMode="auto">
                <a:xfrm>
                  <a:off x="7021513" y="3676650"/>
                  <a:ext cx="39688" cy="160338"/>
                </a:xfrm>
                <a:custGeom>
                  <a:avLst/>
                  <a:gdLst>
                    <a:gd name="T0" fmla="*/ 0 w 13"/>
                    <a:gd name="T1" fmla="*/ 51 h 54"/>
                    <a:gd name="T2" fmla="*/ 3 w 13"/>
                    <a:gd name="T3" fmla="*/ 54 h 54"/>
                    <a:gd name="T4" fmla="*/ 10 w 13"/>
                    <a:gd name="T5" fmla="*/ 54 h 54"/>
                    <a:gd name="T6" fmla="*/ 13 w 13"/>
                    <a:gd name="T7" fmla="*/ 51 h 54"/>
                    <a:gd name="T8" fmla="*/ 13 w 13"/>
                    <a:gd name="T9" fmla="*/ 3 h 54"/>
                    <a:gd name="T10" fmla="*/ 10 w 13"/>
                    <a:gd name="T11" fmla="*/ 0 h 54"/>
                    <a:gd name="T12" fmla="*/ 3 w 13"/>
                    <a:gd name="T13" fmla="*/ 0 h 54"/>
                    <a:gd name="T14" fmla="*/ 0 w 13"/>
                    <a:gd name="T15" fmla="*/ 3 h 54"/>
                    <a:gd name="T16" fmla="*/ 0 w 13"/>
                    <a:gd name="T17" fmla="*/ 5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54">
                      <a:moveTo>
                        <a:pt x="0" y="51"/>
                      </a:moveTo>
                      <a:cubicBezTo>
                        <a:pt x="0" y="52"/>
                        <a:pt x="1" y="54"/>
                        <a:pt x="3" y="54"/>
                      </a:cubicBezTo>
                      <a:cubicBezTo>
                        <a:pt x="10" y="54"/>
                        <a:pt x="10" y="54"/>
                        <a:pt x="10" y="54"/>
                      </a:cubicBezTo>
                      <a:cubicBezTo>
                        <a:pt x="11" y="54"/>
                        <a:pt x="13" y="52"/>
                        <a:pt x="13" y="51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1"/>
                        <a:pt x="11" y="0"/>
                        <a:pt x="10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5" name="Rectangle 26"/>
                <p:cNvSpPr>
                  <a:spLocks noChangeArrowheads="1"/>
                </p:cNvSpPr>
                <p:nvPr/>
              </p:nvSpPr>
              <p:spPr bwMode="auto">
                <a:xfrm>
                  <a:off x="7040563" y="3562350"/>
                  <a:ext cx="82550" cy="2238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 rot="1103645">
                <a:off x="6767684" y="1476299"/>
                <a:ext cx="1225678" cy="1846263"/>
                <a:chOff x="6413501" y="1441450"/>
                <a:chExt cx="1225678" cy="1846263"/>
              </a:xfrm>
            </p:grpSpPr>
            <p:sp>
              <p:nvSpPr>
                <p:cNvPr id="22" name="Rectangle 5"/>
                <p:cNvSpPr>
                  <a:spLocks noChangeArrowheads="1"/>
                </p:cNvSpPr>
                <p:nvPr/>
              </p:nvSpPr>
              <p:spPr bwMode="auto">
                <a:xfrm>
                  <a:off x="7286626" y="1944688"/>
                  <a:ext cx="185738" cy="153988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" name="Freeform 6"/>
                <p:cNvSpPr>
                  <a:spLocks/>
                </p:cNvSpPr>
                <p:nvPr/>
              </p:nvSpPr>
              <p:spPr bwMode="auto">
                <a:xfrm>
                  <a:off x="7286626" y="1985963"/>
                  <a:ext cx="185738" cy="92075"/>
                </a:xfrm>
                <a:custGeom>
                  <a:avLst/>
                  <a:gdLst>
                    <a:gd name="T0" fmla="*/ 0 w 117"/>
                    <a:gd name="T1" fmla="*/ 22 h 58"/>
                    <a:gd name="T2" fmla="*/ 117 w 117"/>
                    <a:gd name="T3" fmla="*/ 0 h 58"/>
                    <a:gd name="T4" fmla="*/ 0 w 117"/>
                    <a:gd name="T5" fmla="*/ 58 h 58"/>
                    <a:gd name="T6" fmla="*/ 0 w 117"/>
                    <a:gd name="T7" fmla="*/ 2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7" h="58">
                      <a:moveTo>
                        <a:pt x="0" y="22"/>
                      </a:moveTo>
                      <a:lnTo>
                        <a:pt x="117" y="0"/>
                      </a:lnTo>
                      <a:lnTo>
                        <a:pt x="0" y="58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" name="Freeform 7"/>
                <p:cNvSpPr>
                  <a:spLocks/>
                </p:cNvSpPr>
                <p:nvPr/>
              </p:nvSpPr>
              <p:spPr bwMode="auto">
                <a:xfrm>
                  <a:off x="6962776" y="1506538"/>
                  <a:ext cx="601663" cy="552450"/>
                </a:xfrm>
                <a:custGeom>
                  <a:avLst/>
                  <a:gdLst>
                    <a:gd name="T0" fmla="*/ 196 w 203"/>
                    <a:gd name="T1" fmla="*/ 75 h 187"/>
                    <a:gd name="T2" fmla="*/ 100 w 203"/>
                    <a:gd name="T3" fmla="*/ 8 h 187"/>
                    <a:gd name="T4" fmla="*/ 24 w 203"/>
                    <a:gd name="T5" fmla="*/ 21 h 187"/>
                    <a:gd name="T6" fmla="*/ 14 w 203"/>
                    <a:gd name="T7" fmla="*/ 94 h 187"/>
                    <a:gd name="T8" fmla="*/ 0 w 203"/>
                    <a:gd name="T9" fmla="*/ 115 h 187"/>
                    <a:gd name="T10" fmla="*/ 2 w 203"/>
                    <a:gd name="T11" fmla="*/ 131 h 187"/>
                    <a:gd name="T12" fmla="*/ 22 w 203"/>
                    <a:gd name="T13" fmla="*/ 128 h 187"/>
                    <a:gd name="T14" fmla="*/ 32 w 203"/>
                    <a:gd name="T15" fmla="*/ 187 h 187"/>
                    <a:gd name="T16" fmla="*/ 128 w 203"/>
                    <a:gd name="T17" fmla="*/ 170 h 187"/>
                    <a:gd name="T18" fmla="*/ 128 w 203"/>
                    <a:gd name="T19" fmla="*/ 171 h 187"/>
                    <a:gd name="T20" fmla="*/ 129 w 203"/>
                    <a:gd name="T21" fmla="*/ 170 h 187"/>
                    <a:gd name="T22" fmla="*/ 129 w 203"/>
                    <a:gd name="T23" fmla="*/ 170 h 187"/>
                    <a:gd name="T24" fmla="*/ 129 w 203"/>
                    <a:gd name="T25" fmla="*/ 170 h 187"/>
                    <a:gd name="T26" fmla="*/ 196 w 203"/>
                    <a:gd name="T27" fmla="*/ 75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3" h="187">
                      <a:moveTo>
                        <a:pt x="196" y="75"/>
                      </a:moveTo>
                      <a:cubicBezTo>
                        <a:pt x="188" y="30"/>
                        <a:pt x="145" y="0"/>
                        <a:pt x="100" y="8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4" y="21"/>
                        <a:pt x="15" y="91"/>
                        <a:pt x="14" y="94"/>
                      </a:cubicBezTo>
                      <a:cubicBezTo>
                        <a:pt x="13" y="103"/>
                        <a:pt x="8" y="110"/>
                        <a:pt x="0" y="115"/>
                      </a:cubicBezTo>
                      <a:cubicBezTo>
                        <a:pt x="2" y="131"/>
                        <a:pt x="2" y="131"/>
                        <a:pt x="2" y="131"/>
                      </a:cubicBezTo>
                      <a:cubicBezTo>
                        <a:pt x="22" y="128"/>
                        <a:pt x="22" y="128"/>
                        <a:pt x="22" y="128"/>
                      </a:cubicBezTo>
                      <a:cubicBezTo>
                        <a:pt x="32" y="187"/>
                        <a:pt x="32" y="187"/>
                        <a:pt x="32" y="187"/>
                      </a:cubicBezTo>
                      <a:cubicBezTo>
                        <a:pt x="128" y="170"/>
                        <a:pt x="128" y="170"/>
                        <a:pt x="128" y="170"/>
                      </a:cubicBezTo>
                      <a:cubicBezTo>
                        <a:pt x="128" y="171"/>
                        <a:pt x="128" y="171"/>
                        <a:pt x="128" y="171"/>
                      </a:cubicBezTo>
                      <a:cubicBezTo>
                        <a:pt x="129" y="171"/>
                        <a:pt x="129" y="170"/>
                        <a:pt x="129" y="170"/>
                      </a:cubicBezTo>
                      <a:cubicBezTo>
                        <a:pt x="129" y="170"/>
                        <a:pt x="129" y="170"/>
                        <a:pt x="129" y="170"/>
                      </a:cubicBezTo>
                      <a:cubicBezTo>
                        <a:pt x="129" y="170"/>
                        <a:pt x="129" y="170"/>
                        <a:pt x="129" y="170"/>
                      </a:cubicBezTo>
                      <a:cubicBezTo>
                        <a:pt x="174" y="162"/>
                        <a:pt x="203" y="120"/>
                        <a:pt x="196" y="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" name="Freeform 8"/>
                <p:cNvSpPr>
                  <a:spLocks/>
                </p:cNvSpPr>
                <p:nvPr/>
              </p:nvSpPr>
              <p:spPr bwMode="auto">
                <a:xfrm>
                  <a:off x="6997701" y="1441450"/>
                  <a:ext cx="603250" cy="592138"/>
                </a:xfrm>
                <a:custGeom>
                  <a:avLst/>
                  <a:gdLst>
                    <a:gd name="T0" fmla="*/ 121 w 203"/>
                    <a:gd name="T1" fmla="*/ 6 h 200"/>
                    <a:gd name="T2" fmla="*/ 52 w 203"/>
                    <a:gd name="T3" fmla="*/ 18 h 200"/>
                    <a:gd name="T4" fmla="*/ 27 w 203"/>
                    <a:gd name="T5" fmla="*/ 0 h 200"/>
                    <a:gd name="T6" fmla="*/ 31 w 203"/>
                    <a:gd name="T7" fmla="*/ 22 h 200"/>
                    <a:gd name="T8" fmla="*/ 0 w 203"/>
                    <a:gd name="T9" fmla="*/ 1 h 200"/>
                    <a:gd name="T10" fmla="*/ 8 w 203"/>
                    <a:gd name="T11" fmla="*/ 46 h 200"/>
                    <a:gd name="T12" fmla="*/ 57 w 203"/>
                    <a:gd name="T13" fmla="*/ 83 h 200"/>
                    <a:gd name="T14" fmla="*/ 68 w 203"/>
                    <a:gd name="T15" fmla="*/ 150 h 200"/>
                    <a:gd name="T16" fmla="*/ 91 w 203"/>
                    <a:gd name="T17" fmla="*/ 146 h 200"/>
                    <a:gd name="T18" fmla="*/ 86 w 203"/>
                    <a:gd name="T19" fmla="*/ 120 h 200"/>
                    <a:gd name="T20" fmla="*/ 152 w 203"/>
                    <a:gd name="T21" fmla="*/ 186 h 200"/>
                    <a:gd name="T22" fmla="*/ 203 w 203"/>
                    <a:gd name="T23" fmla="*/ 200 h 200"/>
                    <a:gd name="T24" fmla="*/ 174 w 203"/>
                    <a:gd name="T25" fmla="*/ 43 h 200"/>
                    <a:gd name="T26" fmla="*/ 121 w 203"/>
                    <a:gd name="T27" fmla="*/ 6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3" h="200">
                      <a:moveTo>
                        <a:pt x="121" y="6"/>
                      </a:move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8" y="46"/>
                        <a:pt x="8" y="46"/>
                        <a:pt x="8" y="46"/>
                      </a:cubicBezTo>
                      <a:cubicBezTo>
                        <a:pt x="12" y="69"/>
                        <a:pt x="34" y="85"/>
                        <a:pt x="57" y="83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cubicBezTo>
                        <a:pt x="91" y="146"/>
                        <a:pt x="91" y="146"/>
                        <a:pt x="91" y="146"/>
                      </a:cubicBezTo>
                      <a:cubicBezTo>
                        <a:pt x="86" y="120"/>
                        <a:pt x="86" y="120"/>
                        <a:pt x="86" y="120"/>
                      </a:cubicBezTo>
                      <a:cubicBezTo>
                        <a:pt x="152" y="186"/>
                        <a:pt x="152" y="186"/>
                        <a:pt x="152" y="186"/>
                      </a:cubicBezTo>
                      <a:cubicBezTo>
                        <a:pt x="203" y="200"/>
                        <a:pt x="203" y="200"/>
                        <a:pt x="203" y="200"/>
                      </a:cubicBezTo>
                      <a:cubicBezTo>
                        <a:pt x="174" y="43"/>
                        <a:pt x="174" y="43"/>
                        <a:pt x="174" y="43"/>
                      </a:cubicBezTo>
                      <a:cubicBezTo>
                        <a:pt x="170" y="18"/>
                        <a:pt x="146" y="2"/>
                        <a:pt x="121" y="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6" name="Freeform 9"/>
                <p:cNvSpPr>
                  <a:spLocks/>
                </p:cNvSpPr>
                <p:nvPr/>
              </p:nvSpPr>
              <p:spPr bwMode="auto">
                <a:xfrm>
                  <a:off x="7239001" y="1701800"/>
                  <a:ext cx="88900" cy="147638"/>
                </a:xfrm>
                <a:custGeom>
                  <a:avLst/>
                  <a:gdLst>
                    <a:gd name="T0" fmla="*/ 0 w 30"/>
                    <a:gd name="T1" fmla="*/ 2 h 50"/>
                    <a:gd name="T2" fmla="*/ 8 w 30"/>
                    <a:gd name="T3" fmla="*/ 50 h 50"/>
                    <a:gd name="T4" fmla="*/ 28 w 30"/>
                    <a:gd name="T5" fmla="*/ 22 h 50"/>
                    <a:gd name="T6" fmla="*/ 0 w 30"/>
                    <a:gd name="T7" fmla="*/ 2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50">
                      <a:moveTo>
                        <a:pt x="0" y="2"/>
                      </a:move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21" y="48"/>
                        <a:pt x="30" y="35"/>
                        <a:pt x="28" y="22"/>
                      </a:cubicBezTo>
                      <a:cubicBezTo>
                        <a:pt x="26" y="9"/>
                        <a:pt x="13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7" name="Oval 10"/>
                <p:cNvSpPr>
                  <a:spLocks noChangeArrowheads="1"/>
                </p:cNvSpPr>
                <p:nvPr/>
              </p:nvSpPr>
              <p:spPr bwMode="auto">
                <a:xfrm>
                  <a:off x="7064376" y="1801813"/>
                  <a:ext cx="34925" cy="365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8" name="Freeform 11"/>
                <p:cNvSpPr>
                  <a:spLocks/>
                </p:cNvSpPr>
                <p:nvPr/>
              </p:nvSpPr>
              <p:spPr bwMode="auto">
                <a:xfrm>
                  <a:off x="7037388" y="1920875"/>
                  <a:ext cx="96838" cy="76200"/>
                </a:xfrm>
                <a:custGeom>
                  <a:avLst/>
                  <a:gdLst>
                    <a:gd name="T0" fmla="*/ 0 w 33"/>
                    <a:gd name="T1" fmla="*/ 6 h 26"/>
                    <a:gd name="T2" fmla="*/ 3 w 33"/>
                    <a:gd name="T3" fmla="*/ 26 h 26"/>
                    <a:gd name="T4" fmla="*/ 33 w 33"/>
                    <a:gd name="T5" fmla="*/ 0 h 26"/>
                    <a:gd name="T6" fmla="*/ 0 w 33"/>
                    <a:gd name="T7" fmla="*/ 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26">
                      <a:moveTo>
                        <a:pt x="0" y="6"/>
                      </a:move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18" y="23"/>
                        <a:pt x="29" y="13"/>
                        <a:pt x="33" y="0"/>
                      </a:cubicBez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7116763" y="1897063"/>
                  <a:ext cx="41275" cy="44450"/>
                </a:xfrm>
                <a:custGeom>
                  <a:avLst/>
                  <a:gdLst>
                    <a:gd name="T0" fmla="*/ 12 w 14"/>
                    <a:gd name="T1" fmla="*/ 15 h 15"/>
                    <a:gd name="T2" fmla="*/ 11 w 14"/>
                    <a:gd name="T3" fmla="*/ 4 h 15"/>
                    <a:gd name="T4" fmla="*/ 0 w 14"/>
                    <a:gd name="T5" fmla="*/ 2 h 15"/>
                    <a:gd name="T6" fmla="*/ 12 w 14"/>
                    <a:gd name="T7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5">
                      <a:moveTo>
                        <a:pt x="12" y="15"/>
                      </a:moveTo>
                      <a:cubicBezTo>
                        <a:pt x="14" y="11"/>
                        <a:pt x="14" y="7"/>
                        <a:pt x="11" y="4"/>
                      </a:cubicBezTo>
                      <a:cubicBezTo>
                        <a:pt x="8" y="1"/>
                        <a:pt x="3" y="0"/>
                        <a:pt x="0" y="2"/>
                      </a:cubicBezTo>
                      <a:lnTo>
                        <a:pt x="12" y="15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6419851" y="2811463"/>
                  <a:ext cx="1052513" cy="250825"/>
                </a:xfrm>
                <a:custGeom>
                  <a:avLst/>
                  <a:gdLst>
                    <a:gd name="T0" fmla="*/ 42 w 355"/>
                    <a:gd name="T1" fmla="*/ 0 h 85"/>
                    <a:gd name="T2" fmla="*/ 0 w 355"/>
                    <a:gd name="T3" fmla="*/ 43 h 85"/>
                    <a:gd name="T4" fmla="*/ 42 w 355"/>
                    <a:gd name="T5" fmla="*/ 85 h 85"/>
                    <a:gd name="T6" fmla="*/ 312 w 355"/>
                    <a:gd name="T7" fmla="*/ 85 h 85"/>
                    <a:gd name="T8" fmla="*/ 355 w 355"/>
                    <a:gd name="T9" fmla="*/ 43 h 85"/>
                    <a:gd name="T10" fmla="*/ 355 w 355"/>
                    <a:gd name="T11" fmla="*/ 0 h 85"/>
                    <a:gd name="T12" fmla="*/ 42 w 355"/>
                    <a:gd name="T13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5" h="85">
                      <a:moveTo>
                        <a:pt x="42" y="0"/>
                      </a:move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66"/>
                        <a:pt x="19" y="85"/>
                        <a:pt x="42" y="85"/>
                      </a:cubicBezTo>
                      <a:cubicBezTo>
                        <a:pt x="312" y="85"/>
                        <a:pt x="312" y="85"/>
                        <a:pt x="312" y="85"/>
                      </a:cubicBezTo>
                      <a:cubicBezTo>
                        <a:pt x="336" y="85"/>
                        <a:pt x="355" y="66"/>
                        <a:pt x="355" y="43"/>
                      </a:cubicBezTo>
                      <a:cubicBezTo>
                        <a:pt x="355" y="0"/>
                        <a:pt x="355" y="0"/>
                        <a:pt x="355" y="0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1" name="Freeform 14"/>
                <p:cNvSpPr>
                  <a:spLocks/>
                </p:cNvSpPr>
                <p:nvPr/>
              </p:nvSpPr>
              <p:spPr bwMode="auto">
                <a:xfrm>
                  <a:off x="7154863" y="2078038"/>
                  <a:ext cx="317500" cy="735013"/>
                </a:xfrm>
                <a:custGeom>
                  <a:avLst/>
                  <a:gdLst>
                    <a:gd name="T0" fmla="*/ 75 w 107"/>
                    <a:gd name="T1" fmla="*/ 0 h 249"/>
                    <a:gd name="T2" fmla="*/ 0 w 107"/>
                    <a:gd name="T3" fmla="*/ 124 h 249"/>
                    <a:gd name="T4" fmla="*/ 0 w 107"/>
                    <a:gd name="T5" fmla="*/ 249 h 249"/>
                    <a:gd name="T6" fmla="*/ 107 w 107"/>
                    <a:gd name="T7" fmla="*/ 249 h 249"/>
                    <a:gd name="T8" fmla="*/ 107 w 107"/>
                    <a:gd name="T9" fmla="*/ 0 h 249"/>
                    <a:gd name="T10" fmla="*/ 75 w 107"/>
                    <a:gd name="T11" fmla="*/ 0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7" h="249">
                      <a:moveTo>
                        <a:pt x="75" y="0"/>
                      </a:moveTo>
                      <a:cubicBezTo>
                        <a:pt x="9" y="0"/>
                        <a:pt x="0" y="76"/>
                        <a:pt x="0" y="124"/>
                      </a:cubicBezTo>
                      <a:cubicBezTo>
                        <a:pt x="0" y="249"/>
                        <a:pt x="0" y="249"/>
                        <a:pt x="0" y="249"/>
                      </a:cubicBezTo>
                      <a:cubicBezTo>
                        <a:pt x="107" y="249"/>
                        <a:pt x="107" y="249"/>
                        <a:pt x="107" y="249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107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D83B01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2" name="Freeform 27"/>
                <p:cNvSpPr>
                  <a:spLocks/>
                </p:cNvSpPr>
                <p:nvPr/>
              </p:nvSpPr>
              <p:spPr bwMode="auto">
                <a:xfrm>
                  <a:off x="6846888" y="3092450"/>
                  <a:ext cx="471488" cy="58738"/>
                </a:xfrm>
                <a:custGeom>
                  <a:avLst/>
                  <a:gdLst>
                    <a:gd name="T0" fmla="*/ 0 w 159"/>
                    <a:gd name="T1" fmla="*/ 10 h 20"/>
                    <a:gd name="T2" fmla="*/ 10 w 159"/>
                    <a:gd name="T3" fmla="*/ 20 h 20"/>
                    <a:gd name="T4" fmla="*/ 148 w 159"/>
                    <a:gd name="T5" fmla="*/ 20 h 20"/>
                    <a:gd name="T6" fmla="*/ 159 w 159"/>
                    <a:gd name="T7" fmla="*/ 10 h 20"/>
                    <a:gd name="T8" fmla="*/ 159 w 159"/>
                    <a:gd name="T9" fmla="*/ 10 h 20"/>
                    <a:gd name="T10" fmla="*/ 148 w 159"/>
                    <a:gd name="T11" fmla="*/ 0 h 20"/>
                    <a:gd name="T12" fmla="*/ 10 w 159"/>
                    <a:gd name="T13" fmla="*/ 0 h 20"/>
                    <a:gd name="T14" fmla="*/ 0 w 159"/>
                    <a:gd name="T15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9" h="20">
                      <a:moveTo>
                        <a:pt x="0" y="10"/>
                      </a:moveTo>
                      <a:cubicBezTo>
                        <a:pt x="0" y="16"/>
                        <a:pt x="4" y="20"/>
                        <a:pt x="10" y="20"/>
                      </a:cubicBezTo>
                      <a:cubicBezTo>
                        <a:pt x="148" y="20"/>
                        <a:pt x="148" y="20"/>
                        <a:pt x="148" y="20"/>
                      </a:cubicBezTo>
                      <a:cubicBezTo>
                        <a:pt x="154" y="20"/>
                        <a:pt x="159" y="16"/>
                        <a:pt x="159" y="10"/>
                      </a:cubicBezTo>
                      <a:cubicBezTo>
                        <a:pt x="159" y="10"/>
                        <a:pt x="159" y="10"/>
                        <a:pt x="159" y="10"/>
                      </a:cubicBezTo>
                      <a:cubicBezTo>
                        <a:pt x="159" y="4"/>
                        <a:pt x="154" y="0"/>
                        <a:pt x="148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0"/>
                        <a:pt x="0" y="4"/>
                        <a:pt x="0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3" name="Freeform 28"/>
                <p:cNvSpPr>
                  <a:spLocks/>
                </p:cNvSpPr>
                <p:nvPr/>
              </p:nvSpPr>
              <p:spPr bwMode="auto">
                <a:xfrm>
                  <a:off x="6630988" y="3055938"/>
                  <a:ext cx="901700" cy="65088"/>
                </a:xfrm>
                <a:custGeom>
                  <a:avLst/>
                  <a:gdLst>
                    <a:gd name="T0" fmla="*/ 304 w 304"/>
                    <a:gd name="T1" fmla="*/ 0 h 22"/>
                    <a:gd name="T2" fmla="*/ 304 w 304"/>
                    <a:gd name="T3" fmla="*/ 0 h 22"/>
                    <a:gd name="T4" fmla="*/ 282 w 304"/>
                    <a:gd name="T5" fmla="*/ 22 h 22"/>
                    <a:gd name="T6" fmla="*/ 22 w 304"/>
                    <a:gd name="T7" fmla="*/ 22 h 22"/>
                    <a:gd name="T8" fmla="*/ 0 w 304"/>
                    <a:gd name="T9" fmla="*/ 0 h 22"/>
                    <a:gd name="T10" fmla="*/ 0 w 304"/>
                    <a:gd name="T11" fmla="*/ 0 h 22"/>
                    <a:gd name="T12" fmla="*/ 304 w 304"/>
                    <a:gd name="T13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" h="22">
                      <a:moveTo>
                        <a:pt x="304" y="0"/>
                      </a:moveTo>
                      <a:cubicBezTo>
                        <a:pt x="304" y="0"/>
                        <a:pt x="304" y="0"/>
                        <a:pt x="304" y="0"/>
                      </a:cubicBezTo>
                      <a:cubicBezTo>
                        <a:pt x="304" y="12"/>
                        <a:pt x="294" y="22"/>
                        <a:pt x="28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10" y="22"/>
                        <a:pt x="0" y="12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4" name="Freeform 29"/>
                <p:cNvSpPr>
                  <a:spLocks/>
                </p:cNvSpPr>
                <p:nvPr/>
              </p:nvSpPr>
              <p:spPr bwMode="auto">
                <a:xfrm>
                  <a:off x="7470908" y="2048827"/>
                  <a:ext cx="65088" cy="795337"/>
                </a:xfrm>
                <a:custGeom>
                  <a:avLst/>
                  <a:gdLst>
                    <a:gd name="T0" fmla="*/ 0 w 22"/>
                    <a:gd name="T1" fmla="*/ 0 h 269"/>
                    <a:gd name="T2" fmla="*/ 0 w 22"/>
                    <a:gd name="T3" fmla="*/ 0 h 269"/>
                    <a:gd name="T4" fmla="*/ 22 w 22"/>
                    <a:gd name="T5" fmla="*/ 22 h 269"/>
                    <a:gd name="T6" fmla="*/ 22 w 22"/>
                    <a:gd name="T7" fmla="*/ 247 h 269"/>
                    <a:gd name="T8" fmla="*/ 0 w 22"/>
                    <a:gd name="T9" fmla="*/ 269 h 269"/>
                    <a:gd name="T10" fmla="*/ 0 w 22"/>
                    <a:gd name="T11" fmla="*/ 269 h 269"/>
                    <a:gd name="T12" fmla="*/ 0 w 22"/>
                    <a:gd name="T13" fmla="*/ 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269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22" y="9"/>
                        <a:pt x="22" y="22"/>
                      </a:cubicBezTo>
                      <a:cubicBezTo>
                        <a:pt x="22" y="247"/>
                        <a:pt x="22" y="247"/>
                        <a:pt x="22" y="247"/>
                      </a:cubicBezTo>
                      <a:cubicBezTo>
                        <a:pt x="22" y="259"/>
                        <a:pt x="12" y="269"/>
                        <a:pt x="0" y="269"/>
                      </a:cubicBezTo>
                      <a:cubicBezTo>
                        <a:pt x="0" y="269"/>
                        <a:pt x="0" y="269"/>
                        <a:pt x="0" y="26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5" name="Freeform 30"/>
                <p:cNvSpPr>
                  <a:spLocks/>
                </p:cNvSpPr>
                <p:nvPr/>
              </p:nvSpPr>
              <p:spPr bwMode="auto">
                <a:xfrm>
                  <a:off x="7116895" y="2488562"/>
                  <a:ext cx="468313" cy="677864"/>
                </a:xfrm>
                <a:custGeom>
                  <a:avLst/>
                  <a:gdLst>
                    <a:gd name="T0" fmla="*/ 0 w 158"/>
                    <a:gd name="T1" fmla="*/ 229 h 229"/>
                    <a:gd name="T2" fmla="*/ 122 w 158"/>
                    <a:gd name="T3" fmla="*/ 229 h 229"/>
                    <a:gd name="T4" fmla="*/ 158 w 158"/>
                    <a:gd name="T5" fmla="*/ 193 h 229"/>
                    <a:gd name="T6" fmla="*/ 158 w 158"/>
                    <a:gd name="T7" fmla="*/ 0 h 229"/>
                    <a:gd name="T8" fmla="*/ 142 w 158"/>
                    <a:gd name="T9" fmla="*/ 0 h 229"/>
                    <a:gd name="T10" fmla="*/ 142 w 158"/>
                    <a:gd name="T11" fmla="*/ 193 h 229"/>
                    <a:gd name="T12" fmla="*/ 122 w 158"/>
                    <a:gd name="T13" fmla="*/ 213 h 229"/>
                    <a:gd name="T14" fmla="*/ 0 w 158"/>
                    <a:gd name="T15" fmla="*/ 213 h 229"/>
                    <a:gd name="T16" fmla="*/ 0 w 158"/>
                    <a:gd name="T17" fmla="*/ 229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229">
                      <a:moveTo>
                        <a:pt x="0" y="229"/>
                      </a:moveTo>
                      <a:cubicBezTo>
                        <a:pt x="122" y="229"/>
                        <a:pt x="122" y="229"/>
                        <a:pt x="122" y="229"/>
                      </a:cubicBezTo>
                      <a:cubicBezTo>
                        <a:pt x="141" y="229"/>
                        <a:pt x="158" y="213"/>
                        <a:pt x="158" y="193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2" y="0"/>
                        <a:pt x="142" y="0"/>
                        <a:pt x="142" y="0"/>
                      </a:cubicBezTo>
                      <a:cubicBezTo>
                        <a:pt x="142" y="193"/>
                        <a:pt x="142" y="193"/>
                        <a:pt x="142" y="193"/>
                      </a:cubicBezTo>
                      <a:cubicBezTo>
                        <a:pt x="142" y="204"/>
                        <a:pt x="133" y="213"/>
                        <a:pt x="122" y="213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lnTo>
                        <a:pt x="0" y="2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6" name="Freeform 31"/>
                <p:cNvSpPr>
                  <a:spLocks/>
                </p:cNvSpPr>
                <p:nvPr/>
              </p:nvSpPr>
              <p:spPr bwMode="auto">
                <a:xfrm>
                  <a:off x="7181851" y="3182938"/>
                  <a:ext cx="115888" cy="104775"/>
                </a:xfrm>
                <a:custGeom>
                  <a:avLst/>
                  <a:gdLst>
                    <a:gd name="T0" fmla="*/ 39 w 39"/>
                    <a:gd name="T1" fmla="*/ 0 h 35"/>
                    <a:gd name="T2" fmla="*/ 39 w 39"/>
                    <a:gd name="T3" fmla="*/ 19 h 35"/>
                    <a:gd name="T4" fmla="*/ 24 w 39"/>
                    <a:gd name="T5" fmla="*/ 35 h 35"/>
                    <a:gd name="T6" fmla="*/ 16 w 39"/>
                    <a:gd name="T7" fmla="*/ 35 h 35"/>
                    <a:gd name="T8" fmla="*/ 0 w 39"/>
                    <a:gd name="T9" fmla="*/ 19 h 35"/>
                    <a:gd name="T10" fmla="*/ 0 w 39"/>
                    <a:gd name="T11" fmla="*/ 0 h 35"/>
                    <a:gd name="T12" fmla="*/ 39 w 39"/>
                    <a:gd name="T13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35">
                      <a:moveTo>
                        <a:pt x="39" y="0"/>
                      </a:move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9" y="28"/>
                        <a:pt x="32" y="35"/>
                        <a:pt x="24" y="35"/>
                      </a:cubicBezTo>
                      <a:cubicBezTo>
                        <a:pt x="16" y="35"/>
                        <a:pt x="16" y="35"/>
                        <a:pt x="16" y="35"/>
                      </a:cubicBezTo>
                      <a:cubicBezTo>
                        <a:pt x="7" y="35"/>
                        <a:pt x="0" y="28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7" name="Freeform 32"/>
                <p:cNvSpPr>
                  <a:spLocks/>
                </p:cNvSpPr>
                <p:nvPr/>
              </p:nvSpPr>
              <p:spPr bwMode="auto">
                <a:xfrm>
                  <a:off x="7539166" y="2429827"/>
                  <a:ext cx="100013" cy="119064"/>
                </a:xfrm>
                <a:custGeom>
                  <a:avLst/>
                  <a:gdLst>
                    <a:gd name="T0" fmla="*/ 0 w 34"/>
                    <a:gd name="T1" fmla="*/ 0 h 40"/>
                    <a:gd name="T2" fmla="*/ 18 w 34"/>
                    <a:gd name="T3" fmla="*/ 0 h 40"/>
                    <a:gd name="T4" fmla="*/ 34 w 34"/>
                    <a:gd name="T5" fmla="*/ 16 h 40"/>
                    <a:gd name="T6" fmla="*/ 34 w 34"/>
                    <a:gd name="T7" fmla="*/ 24 h 40"/>
                    <a:gd name="T8" fmla="*/ 18 w 34"/>
                    <a:gd name="T9" fmla="*/ 40 h 40"/>
                    <a:gd name="T10" fmla="*/ 0 w 34"/>
                    <a:gd name="T11" fmla="*/ 40 h 40"/>
                    <a:gd name="T12" fmla="*/ 0 w 34"/>
                    <a:gd name="T13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40">
                      <a:moveTo>
                        <a:pt x="0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7" y="0"/>
                        <a:pt x="34" y="7"/>
                        <a:pt x="34" y="16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33"/>
                        <a:pt x="27" y="40"/>
                        <a:pt x="18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" name="Freeform 33"/>
                <p:cNvSpPr>
                  <a:spLocks/>
                </p:cNvSpPr>
                <p:nvPr/>
              </p:nvSpPr>
              <p:spPr bwMode="auto">
                <a:xfrm>
                  <a:off x="6562726" y="2771775"/>
                  <a:ext cx="461963" cy="39688"/>
                </a:xfrm>
                <a:custGeom>
                  <a:avLst/>
                  <a:gdLst>
                    <a:gd name="T0" fmla="*/ 0 w 291"/>
                    <a:gd name="T1" fmla="*/ 0 h 25"/>
                    <a:gd name="T2" fmla="*/ 291 w 291"/>
                    <a:gd name="T3" fmla="*/ 13 h 25"/>
                    <a:gd name="T4" fmla="*/ 291 w 291"/>
                    <a:gd name="T5" fmla="*/ 25 h 25"/>
                    <a:gd name="T6" fmla="*/ 0 w 291"/>
                    <a:gd name="T7" fmla="*/ 25 h 25"/>
                    <a:gd name="T8" fmla="*/ 0 w 291"/>
                    <a:gd name="T9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1" h="25">
                      <a:moveTo>
                        <a:pt x="0" y="0"/>
                      </a:moveTo>
                      <a:lnTo>
                        <a:pt x="291" y="13"/>
                      </a:lnTo>
                      <a:lnTo>
                        <a:pt x="291" y="25"/>
                      </a:lnTo>
                      <a:lnTo>
                        <a:pt x="0" y="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" name="Freeform 34"/>
                <p:cNvSpPr>
                  <a:spLocks/>
                </p:cNvSpPr>
                <p:nvPr/>
              </p:nvSpPr>
              <p:spPr bwMode="auto">
                <a:xfrm>
                  <a:off x="6413501" y="2336800"/>
                  <a:ext cx="157163" cy="450850"/>
                </a:xfrm>
                <a:custGeom>
                  <a:avLst/>
                  <a:gdLst>
                    <a:gd name="T0" fmla="*/ 75 w 99"/>
                    <a:gd name="T1" fmla="*/ 284 h 284"/>
                    <a:gd name="T2" fmla="*/ 0 w 99"/>
                    <a:gd name="T3" fmla="*/ 2 h 284"/>
                    <a:gd name="T4" fmla="*/ 8 w 99"/>
                    <a:gd name="T5" fmla="*/ 0 h 284"/>
                    <a:gd name="T6" fmla="*/ 99 w 99"/>
                    <a:gd name="T7" fmla="*/ 274 h 284"/>
                    <a:gd name="T8" fmla="*/ 75 w 99"/>
                    <a:gd name="T9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" h="284">
                      <a:moveTo>
                        <a:pt x="75" y="284"/>
                      </a:moveTo>
                      <a:lnTo>
                        <a:pt x="0" y="2"/>
                      </a:lnTo>
                      <a:lnTo>
                        <a:pt x="8" y="0"/>
                      </a:lnTo>
                      <a:lnTo>
                        <a:pt x="99" y="274"/>
                      </a:lnTo>
                      <a:lnTo>
                        <a:pt x="75" y="28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" name="Oval 35"/>
                <p:cNvSpPr>
                  <a:spLocks noChangeArrowheads="1"/>
                </p:cNvSpPr>
                <p:nvPr/>
              </p:nvSpPr>
              <p:spPr bwMode="auto">
                <a:xfrm>
                  <a:off x="6532563" y="2754313"/>
                  <a:ext cx="58738" cy="5715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" name="Freeform 36"/>
                <p:cNvSpPr>
                  <a:spLocks/>
                </p:cNvSpPr>
                <p:nvPr/>
              </p:nvSpPr>
              <p:spPr bwMode="auto">
                <a:xfrm>
                  <a:off x="7283451" y="2181225"/>
                  <a:ext cx="153988" cy="631825"/>
                </a:xfrm>
                <a:custGeom>
                  <a:avLst/>
                  <a:gdLst>
                    <a:gd name="T0" fmla="*/ 52 w 52"/>
                    <a:gd name="T1" fmla="*/ 188 h 214"/>
                    <a:gd name="T2" fmla="*/ 26 w 52"/>
                    <a:gd name="T3" fmla="*/ 214 h 214"/>
                    <a:gd name="T4" fmla="*/ 26 w 52"/>
                    <a:gd name="T5" fmla="*/ 214 h 214"/>
                    <a:gd name="T6" fmla="*/ 0 w 52"/>
                    <a:gd name="T7" fmla="*/ 188 h 214"/>
                    <a:gd name="T8" fmla="*/ 0 w 52"/>
                    <a:gd name="T9" fmla="*/ 25 h 214"/>
                    <a:gd name="T10" fmla="*/ 26 w 52"/>
                    <a:gd name="T11" fmla="*/ 0 h 214"/>
                    <a:gd name="T12" fmla="*/ 26 w 52"/>
                    <a:gd name="T13" fmla="*/ 0 h 214"/>
                    <a:gd name="T14" fmla="*/ 52 w 52"/>
                    <a:gd name="T15" fmla="*/ 25 h 214"/>
                    <a:gd name="T16" fmla="*/ 52 w 52"/>
                    <a:gd name="T17" fmla="*/ 188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2" h="214">
                      <a:moveTo>
                        <a:pt x="52" y="188"/>
                      </a:moveTo>
                      <a:cubicBezTo>
                        <a:pt x="52" y="202"/>
                        <a:pt x="40" y="214"/>
                        <a:pt x="26" y="214"/>
                      </a:cubicBezTo>
                      <a:cubicBezTo>
                        <a:pt x="26" y="214"/>
                        <a:pt x="26" y="214"/>
                        <a:pt x="26" y="214"/>
                      </a:cubicBezTo>
                      <a:cubicBezTo>
                        <a:pt x="12" y="214"/>
                        <a:pt x="0" y="202"/>
                        <a:pt x="0" y="188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11"/>
                        <a:pt x="12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40" y="0"/>
                        <a:pt x="52" y="11"/>
                        <a:pt x="52" y="25"/>
                      </a:cubicBezTo>
                      <a:lnTo>
                        <a:pt x="52" y="188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2" name="Freeform 37"/>
                <p:cNvSpPr>
                  <a:spLocks/>
                </p:cNvSpPr>
                <p:nvPr/>
              </p:nvSpPr>
              <p:spPr bwMode="auto">
                <a:xfrm>
                  <a:off x="6846888" y="2660650"/>
                  <a:ext cx="590550" cy="152400"/>
                </a:xfrm>
                <a:custGeom>
                  <a:avLst/>
                  <a:gdLst>
                    <a:gd name="T0" fmla="*/ 173 w 199"/>
                    <a:gd name="T1" fmla="*/ 0 h 52"/>
                    <a:gd name="T2" fmla="*/ 199 w 199"/>
                    <a:gd name="T3" fmla="*/ 26 h 52"/>
                    <a:gd name="T4" fmla="*/ 199 w 199"/>
                    <a:gd name="T5" fmla="*/ 26 h 52"/>
                    <a:gd name="T6" fmla="*/ 173 w 199"/>
                    <a:gd name="T7" fmla="*/ 52 h 52"/>
                    <a:gd name="T8" fmla="*/ 25 w 199"/>
                    <a:gd name="T9" fmla="*/ 52 h 52"/>
                    <a:gd name="T10" fmla="*/ 0 w 199"/>
                    <a:gd name="T11" fmla="*/ 26 h 52"/>
                    <a:gd name="T12" fmla="*/ 0 w 199"/>
                    <a:gd name="T13" fmla="*/ 26 h 52"/>
                    <a:gd name="T14" fmla="*/ 25 w 199"/>
                    <a:gd name="T15" fmla="*/ 0 h 52"/>
                    <a:gd name="T16" fmla="*/ 173 w 199"/>
                    <a:gd name="T1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9" h="52">
                      <a:moveTo>
                        <a:pt x="173" y="0"/>
                      </a:moveTo>
                      <a:cubicBezTo>
                        <a:pt x="187" y="0"/>
                        <a:pt x="199" y="11"/>
                        <a:pt x="199" y="26"/>
                      </a:cubicBezTo>
                      <a:cubicBezTo>
                        <a:pt x="199" y="26"/>
                        <a:pt x="199" y="26"/>
                        <a:pt x="199" y="26"/>
                      </a:cubicBezTo>
                      <a:cubicBezTo>
                        <a:pt x="199" y="40"/>
                        <a:pt x="187" y="52"/>
                        <a:pt x="173" y="52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11" y="52"/>
                        <a:pt x="0" y="40"/>
                        <a:pt x="0" y="26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11"/>
                        <a:pt x="11" y="0"/>
                        <a:pt x="25" y="0"/>
                      </a:cubicBez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3" name="Freeform 38"/>
                <p:cNvSpPr>
                  <a:spLocks/>
                </p:cNvSpPr>
                <p:nvPr/>
              </p:nvSpPr>
              <p:spPr bwMode="auto">
                <a:xfrm>
                  <a:off x="6775451" y="2660650"/>
                  <a:ext cx="306388" cy="152400"/>
                </a:xfrm>
                <a:custGeom>
                  <a:avLst/>
                  <a:gdLst>
                    <a:gd name="T0" fmla="*/ 103 w 103"/>
                    <a:gd name="T1" fmla="*/ 52 h 52"/>
                    <a:gd name="T2" fmla="*/ 0 w 103"/>
                    <a:gd name="T3" fmla="*/ 52 h 52"/>
                    <a:gd name="T4" fmla="*/ 51 w 103"/>
                    <a:gd name="T5" fmla="*/ 0 h 52"/>
                    <a:gd name="T6" fmla="*/ 103 w 103"/>
                    <a:gd name="T7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103" y="52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1" y="0"/>
                      </a:cubicBezTo>
                      <a:cubicBezTo>
                        <a:pt x="80" y="0"/>
                        <a:pt x="103" y="23"/>
                        <a:pt x="103" y="52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4" name="Rectangle 39"/>
                <p:cNvSpPr>
                  <a:spLocks noChangeArrowheads="1"/>
                </p:cNvSpPr>
                <p:nvPr/>
              </p:nvSpPr>
              <p:spPr bwMode="auto">
                <a:xfrm>
                  <a:off x="7010401" y="2660650"/>
                  <a:ext cx="71438" cy="1524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5" name="Rectangle 40"/>
                <p:cNvSpPr>
                  <a:spLocks noChangeArrowheads="1"/>
                </p:cNvSpPr>
                <p:nvPr/>
              </p:nvSpPr>
              <p:spPr bwMode="auto">
                <a:xfrm>
                  <a:off x="7280276" y="2171700"/>
                  <a:ext cx="192088" cy="298450"/>
                </a:xfrm>
                <a:prstGeom prst="rect">
                  <a:avLst/>
                </a:prstGeom>
                <a:solidFill>
                  <a:srgbClr val="D83B01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4243570" y="3315652"/>
                <a:ext cx="2525262" cy="593085"/>
                <a:chOff x="4243570" y="3315652"/>
                <a:chExt cx="2525262" cy="593085"/>
              </a:xfrm>
            </p:grpSpPr>
            <p:sp>
              <p:nvSpPr>
                <p:cNvPr id="19" name="Freeform 18"/>
                <p:cNvSpPr>
                  <a:spLocks/>
                </p:cNvSpPr>
                <p:nvPr/>
              </p:nvSpPr>
              <p:spPr bwMode="auto">
                <a:xfrm>
                  <a:off x="4243570" y="3504565"/>
                  <a:ext cx="512979" cy="404172"/>
                </a:xfrm>
                <a:custGeom>
                  <a:avLst/>
                  <a:gdLst>
                    <a:gd name="connsiteX0" fmla="*/ 373039 w 512979"/>
                    <a:gd name="connsiteY0" fmla="*/ 0 h 404172"/>
                    <a:gd name="connsiteX1" fmla="*/ 482434 w 512979"/>
                    <a:gd name="connsiteY1" fmla="*/ 0 h 404172"/>
                    <a:gd name="connsiteX2" fmla="*/ 499938 w 512979"/>
                    <a:gd name="connsiteY2" fmla="*/ 61406 h 404172"/>
                    <a:gd name="connsiteX3" fmla="*/ 179251 w 512979"/>
                    <a:gd name="connsiteY3" fmla="*/ 404172 h 404172"/>
                    <a:gd name="connsiteX4" fmla="*/ 0 w 512979"/>
                    <a:gd name="connsiteY4" fmla="*/ 404172 h 404172"/>
                    <a:gd name="connsiteX5" fmla="*/ 69947 w 512979"/>
                    <a:gd name="connsiteY5" fmla="*/ 321209 h 404172"/>
                    <a:gd name="connsiteX6" fmla="*/ 311778 w 512979"/>
                    <a:gd name="connsiteY6" fmla="*/ 35089 h 404172"/>
                    <a:gd name="connsiteX7" fmla="*/ 373039 w 512979"/>
                    <a:gd name="connsiteY7" fmla="*/ 0 h 40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2979" h="404172">
                      <a:moveTo>
                        <a:pt x="373039" y="0"/>
                      </a:moveTo>
                      <a:cubicBezTo>
                        <a:pt x="482434" y="0"/>
                        <a:pt x="482434" y="0"/>
                        <a:pt x="482434" y="0"/>
                      </a:cubicBezTo>
                      <a:cubicBezTo>
                        <a:pt x="499938" y="0"/>
                        <a:pt x="530568" y="26317"/>
                        <a:pt x="499938" y="61406"/>
                      </a:cubicBezTo>
                      <a:lnTo>
                        <a:pt x="179251" y="404172"/>
                      </a:lnTo>
                      <a:lnTo>
                        <a:pt x="0" y="404172"/>
                      </a:lnTo>
                      <a:lnTo>
                        <a:pt x="69947" y="321209"/>
                      </a:lnTo>
                      <a:cubicBezTo>
                        <a:pt x="204708" y="161534"/>
                        <a:pt x="311778" y="35089"/>
                        <a:pt x="311778" y="35089"/>
                      </a:cubicBezTo>
                      <a:cubicBezTo>
                        <a:pt x="324905" y="13159"/>
                        <a:pt x="355536" y="0"/>
                        <a:pt x="373039" y="0"/>
                      </a:cubicBezTo>
                      <a:close/>
                    </a:path>
                  </a:pathLst>
                </a:custGeom>
                <a:solidFill>
                  <a:srgbClr val="342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0" name="Freeform 19"/>
                <p:cNvSpPr>
                  <a:spLocks/>
                </p:cNvSpPr>
                <p:nvPr/>
              </p:nvSpPr>
              <p:spPr bwMode="auto">
                <a:xfrm>
                  <a:off x="5692633" y="3504565"/>
                  <a:ext cx="512980" cy="404172"/>
                </a:xfrm>
                <a:custGeom>
                  <a:avLst/>
                  <a:gdLst>
                    <a:gd name="connsiteX0" fmla="*/ 30545 w 512980"/>
                    <a:gd name="connsiteY0" fmla="*/ 0 h 404172"/>
                    <a:gd name="connsiteX1" fmla="*/ 139940 w 512980"/>
                    <a:gd name="connsiteY1" fmla="*/ 0 h 404172"/>
                    <a:gd name="connsiteX2" fmla="*/ 201201 w 512980"/>
                    <a:gd name="connsiteY2" fmla="*/ 35089 h 404172"/>
                    <a:gd name="connsiteX3" fmla="*/ 443033 w 512980"/>
                    <a:gd name="connsiteY3" fmla="*/ 321209 h 404172"/>
                    <a:gd name="connsiteX4" fmla="*/ 512980 w 512980"/>
                    <a:gd name="connsiteY4" fmla="*/ 404172 h 404172"/>
                    <a:gd name="connsiteX5" fmla="*/ 333729 w 512980"/>
                    <a:gd name="connsiteY5" fmla="*/ 404172 h 404172"/>
                    <a:gd name="connsiteX6" fmla="*/ 13042 w 512980"/>
                    <a:gd name="connsiteY6" fmla="*/ 61406 h 404172"/>
                    <a:gd name="connsiteX7" fmla="*/ 30545 w 512980"/>
                    <a:gd name="connsiteY7" fmla="*/ 0 h 40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2980" h="404172">
                      <a:moveTo>
                        <a:pt x="30545" y="0"/>
                      </a:moveTo>
                      <a:cubicBezTo>
                        <a:pt x="30545" y="0"/>
                        <a:pt x="30545" y="0"/>
                        <a:pt x="139940" y="0"/>
                      </a:cubicBezTo>
                      <a:cubicBezTo>
                        <a:pt x="157443" y="0"/>
                        <a:pt x="188074" y="13159"/>
                        <a:pt x="201201" y="35089"/>
                      </a:cubicBezTo>
                      <a:cubicBezTo>
                        <a:pt x="201201" y="35089"/>
                        <a:pt x="308272" y="161534"/>
                        <a:pt x="443033" y="321209"/>
                      </a:cubicBezTo>
                      <a:lnTo>
                        <a:pt x="512980" y="404172"/>
                      </a:lnTo>
                      <a:lnTo>
                        <a:pt x="333729" y="404172"/>
                      </a:lnTo>
                      <a:lnTo>
                        <a:pt x="13042" y="61406"/>
                      </a:lnTo>
                      <a:cubicBezTo>
                        <a:pt x="-17589" y="26317"/>
                        <a:pt x="13042" y="0"/>
                        <a:pt x="30545" y="0"/>
                      </a:cubicBezTo>
                      <a:close/>
                    </a:path>
                  </a:pathLst>
                </a:custGeom>
                <a:solidFill>
                  <a:srgbClr val="342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4247506" y="3315652"/>
                  <a:ext cx="2521326" cy="276225"/>
                </a:xfrm>
                <a:custGeom>
                  <a:avLst/>
                  <a:gdLst>
                    <a:gd name="connsiteX0" fmla="*/ 0 w 2521326"/>
                    <a:gd name="connsiteY0" fmla="*/ 0 h 276225"/>
                    <a:gd name="connsiteX1" fmla="*/ 177869 w 2521326"/>
                    <a:gd name="connsiteY1" fmla="*/ 0 h 276225"/>
                    <a:gd name="connsiteX2" fmla="*/ 2521326 w 2521326"/>
                    <a:gd name="connsiteY2" fmla="*/ 0 h 276225"/>
                    <a:gd name="connsiteX3" fmla="*/ 2521326 w 2521326"/>
                    <a:gd name="connsiteY3" fmla="*/ 35076 h 276225"/>
                    <a:gd name="connsiteX4" fmla="*/ 968946 w 2521326"/>
                    <a:gd name="connsiteY4" fmla="*/ 276225 h 276225"/>
                    <a:gd name="connsiteX5" fmla="*/ 29318 w 2521326"/>
                    <a:gd name="connsiteY5" fmla="*/ 210457 h 276225"/>
                    <a:gd name="connsiteX6" fmla="*/ 0 w 2521326"/>
                    <a:gd name="connsiteY6" fmla="*/ 204318 h 276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1326" h="276225">
                      <a:moveTo>
                        <a:pt x="0" y="0"/>
                      </a:moveTo>
                      <a:lnTo>
                        <a:pt x="177869" y="0"/>
                      </a:lnTo>
                      <a:cubicBezTo>
                        <a:pt x="632027" y="0"/>
                        <a:pt x="1358681" y="0"/>
                        <a:pt x="2521326" y="0"/>
                      </a:cubicBezTo>
                      <a:lnTo>
                        <a:pt x="2521326" y="35076"/>
                      </a:lnTo>
                      <a:cubicBezTo>
                        <a:pt x="2267698" y="179766"/>
                        <a:pt x="1668610" y="276225"/>
                        <a:pt x="968946" y="276225"/>
                      </a:cubicBezTo>
                      <a:cubicBezTo>
                        <a:pt x="621300" y="276225"/>
                        <a:pt x="297705" y="252110"/>
                        <a:pt x="29318" y="210457"/>
                      </a:cubicBezTo>
                      <a:lnTo>
                        <a:pt x="0" y="204318"/>
                      </a:lnTo>
                      <a:close/>
                    </a:path>
                  </a:pathLst>
                </a:custGeom>
                <a:solidFill>
                  <a:srgbClr val="513A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 rot="2350315">
                <a:off x="5989331" y="2507581"/>
                <a:ext cx="598331" cy="829441"/>
                <a:chOff x="6006115" y="2691336"/>
                <a:chExt cx="598331" cy="829441"/>
              </a:xfrm>
            </p:grpSpPr>
            <p:sp>
              <p:nvSpPr>
                <p:cNvPr id="17" name="Freeform 16"/>
                <p:cNvSpPr>
                  <a:spLocks/>
                </p:cNvSpPr>
                <p:nvPr/>
              </p:nvSpPr>
              <p:spPr bwMode="auto">
                <a:xfrm rot="1103645">
                  <a:off x="6006115" y="3349327"/>
                  <a:ext cx="388938" cy="171450"/>
                </a:xfrm>
                <a:custGeom>
                  <a:avLst/>
                  <a:gdLst>
                    <a:gd name="T0" fmla="*/ 64 w 131"/>
                    <a:gd name="T1" fmla="*/ 0 h 58"/>
                    <a:gd name="T2" fmla="*/ 0 w 131"/>
                    <a:gd name="T3" fmla="*/ 58 h 58"/>
                    <a:gd name="T4" fmla="*/ 64 w 131"/>
                    <a:gd name="T5" fmla="*/ 58 h 58"/>
                    <a:gd name="T6" fmla="*/ 131 w 131"/>
                    <a:gd name="T7" fmla="*/ 58 h 58"/>
                    <a:gd name="T8" fmla="*/ 131 w 131"/>
                    <a:gd name="T9" fmla="*/ 0 h 58"/>
                    <a:gd name="T10" fmla="*/ 64 w 131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58">
                      <a:moveTo>
                        <a:pt x="64" y="0"/>
                      </a:moveTo>
                      <a:cubicBezTo>
                        <a:pt x="31" y="0"/>
                        <a:pt x="3" y="25"/>
                        <a:pt x="0" y="58"/>
                      </a:cubicBezTo>
                      <a:cubicBezTo>
                        <a:pt x="64" y="58"/>
                        <a:pt x="64" y="58"/>
                        <a:pt x="64" y="58"/>
                      </a:cubicBezTo>
                      <a:cubicBezTo>
                        <a:pt x="131" y="58"/>
                        <a:pt x="131" y="58"/>
                        <a:pt x="131" y="58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BAD80A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8" name="Rectangle 17"/>
                <p:cNvSpPr>
                  <a:spLocks noChangeArrowheads="1"/>
                </p:cNvSpPr>
                <p:nvPr/>
              </p:nvSpPr>
              <p:spPr bwMode="auto">
                <a:xfrm rot="1103645">
                  <a:off x="6340921" y="2691336"/>
                  <a:ext cx="263525" cy="72390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 rot="19811762">
                <a:off x="6350661" y="2802697"/>
                <a:ext cx="602318" cy="827644"/>
                <a:chOff x="6280309" y="2808848"/>
                <a:chExt cx="602318" cy="827644"/>
              </a:xfrm>
            </p:grpSpPr>
            <p:sp>
              <p:nvSpPr>
                <p:cNvPr id="15" name="Freeform 14"/>
                <p:cNvSpPr>
                  <a:spLocks/>
                </p:cNvSpPr>
                <p:nvPr/>
              </p:nvSpPr>
              <p:spPr bwMode="auto">
                <a:xfrm rot="1103645">
                  <a:off x="6280309" y="3465042"/>
                  <a:ext cx="388938" cy="171450"/>
                </a:xfrm>
                <a:custGeom>
                  <a:avLst/>
                  <a:gdLst>
                    <a:gd name="T0" fmla="*/ 64 w 131"/>
                    <a:gd name="T1" fmla="*/ 0 h 58"/>
                    <a:gd name="T2" fmla="*/ 0 w 131"/>
                    <a:gd name="T3" fmla="*/ 58 h 58"/>
                    <a:gd name="T4" fmla="*/ 64 w 131"/>
                    <a:gd name="T5" fmla="*/ 58 h 58"/>
                    <a:gd name="T6" fmla="*/ 131 w 131"/>
                    <a:gd name="T7" fmla="*/ 58 h 58"/>
                    <a:gd name="T8" fmla="*/ 131 w 131"/>
                    <a:gd name="T9" fmla="*/ 0 h 58"/>
                    <a:gd name="T10" fmla="*/ 64 w 131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58">
                      <a:moveTo>
                        <a:pt x="64" y="0"/>
                      </a:moveTo>
                      <a:cubicBezTo>
                        <a:pt x="31" y="0"/>
                        <a:pt x="3" y="25"/>
                        <a:pt x="0" y="58"/>
                      </a:cubicBezTo>
                      <a:cubicBezTo>
                        <a:pt x="64" y="58"/>
                        <a:pt x="64" y="58"/>
                        <a:pt x="64" y="58"/>
                      </a:cubicBezTo>
                      <a:cubicBezTo>
                        <a:pt x="131" y="58"/>
                        <a:pt x="131" y="58"/>
                        <a:pt x="131" y="58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BAD80A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" name="Rectangle 15"/>
                <p:cNvSpPr>
                  <a:spLocks noChangeArrowheads="1"/>
                </p:cNvSpPr>
                <p:nvPr/>
              </p:nvSpPr>
              <p:spPr bwMode="auto">
                <a:xfrm rot="1103645">
                  <a:off x="6619102" y="2808848"/>
                  <a:ext cx="263525" cy="72390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kern="0" dirty="0">
                    <a:solidFill>
                      <a:srgbClr val="505050"/>
                    </a:solidFill>
                  </a:endParaRPr>
                </a:p>
              </p:txBody>
            </p:sp>
          </p:grp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63048" y="3292708"/>
                <a:ext cx="351684" cy="805060"/>
              </a:xfrm>
              <a:prstGeom prst="rect">
                <a:avLst/>
              </a:prstGeom>
            </p:spPr>
          </p:pic>
        </p:grpSp>
        <p:sp>
          <p:nvSpPr>
            <p:cNvPr id="8" name="Freeform 7"/>
            <p:cNvSpPr>
              <a:spLocks/>
            </p:cNvSpPr>
            <p:nvPr/>
          </p:nvSpPr>
          <p:spPr bwMode="auto">
            <a:xfrm flipH="1">
              <a:off x="8092941" y="5845715"/>
              <a:ext cx="1948093" cy="213424"/>
            </a:xfrm>
            <a:custGeom>
              <a:avLst/>
              <a:gdLst>
                <a:gd name="connsiteX0" fmla="*/ 0 w 2521326"/>
                <a:gd name="connsiteY0" fmla="*/ 0 h 276225"/>
                <a:gd name="connsiteX1" fmla="*/ 177869 w 2521326"/>
                <a:gd name="connsiteY1" fmla="*/ 0 h 276225"/>
                <a:gd name="connsiteX2" fmla="*/ 2521326 w 2521326"/>
                <a:gd name="connsiteY2" fmla="*/ 0 h 276225"/>
                <a:gd name="connsiteX3" fmla="*/ 2521326 w 2521326"/>
                <a:gd name="connsiteY3" fmla="*/ 35076 h 276225"/>
                <a:gd name="connsiteX4" fmla="*/ 968946 w 2521326"/>
                <a:gd name="connsiteY4" fmla="*/ 276225 h 276225"/>
                <a:gd name="connsiteX5" fmla="*/ 29318 w 2521326"/>
                <a:gd name="connsiteY5" fmla="*/ 210457 h 276225"/>
                <a:gd name="connsiteX6" fmla="*/ 0 w 2521326"/>
                <a:gd name="connsiteY6" fmla="*/ 204318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1326" h="276225">
                  <a:moveTo>
                    <a:pt x="0" y="0"/>
                  </a:moveTo>
                  <a:lnTo>
                    <a:pt x="177869" y="0"/>
                  </a:lnTo>
                  <a:cubicBezTo>
                    <a:pt x="632027" y="0"/>
                    <a:pt x="1358681" y="0"/>
                    <a:pt x="2521326" y="0"/>
                  </a:cubicBezTo>
                  <a:lnTo>
                    <a:pt x="2521326" y="35076"/>
                  </a:lnTo>
                  <a:cubicBezTo>
                    <a:pt x="2267698" y="179766"/>
                    <a:pt x="1668610" y="276225"/>
                    <a:pt x="968946" y="276225"/>
                  </a:cubicBezTo>
                  <a:cubicBezTo>
                    <a:pt x="621300" y="276225"/>
                    <a:pt x="297705" y="252110"/>
                    <a:pt x="29318" y="210457"/>
                  </a:cubicBezTo>
                  <a:lnTo>
                    <a:pt x="0" y="204318"/>
                  </a:lnTo>
                  <a:close/>
                </a:path>
              </a:pathLst>
            </a:custGeom>
            <a:solidFill>
              <a:srgbClr val="513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400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977239" y="167118"/>
            <a:ext cx="2360017" cy="287338"/>
            <a:chOff x="2440123" y="6593453"/>
            <a:chExt cx="3498991" cy="287338"/>
          </a:xfrm>
        </p:grpSpPr>
        <p:sp>
          <p:nvSpPr>
            <p:cNvPr id="61" name="TextBox 60"/>
            <p:cNvSpPr txBox="1"/>
            <p:nvPr/>
          </p:nvSpPr>
          <p:spPr>
            <a:xfrm>
              <a:off x="2440123" y="6593453"/>
              <a:ext cx="3498991" cy="287338"/>
            </a:xfrm>
            <a:prstGeom prst="rect">
              <a:avLst/>
            </a:prstGeom>
            <a:noFill/>
          </p:spPr>
          <p:txBody>
            <a:bodyPr wrap="square" lIns="146304" tIns="91440" rIns="146304" bIns="9144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8367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</a:rPr>
                <a:t>Intro to the Office add-ins</a:t>
              </a:r>
            </a:p>
          </p:txBody>
        </p:sp>
        <p:sp>
          <p:nvSpPr>
            <p:cNvPr id="62" name="Freeform 5"/>
            <p:cNvSpPr>
              <a:spLocks/>
            </p:cNvSpPr>
            <p:nvPr/>
          </p:nvSpPr>
          <p:spPr bwMode="auto">
            <a:xfrm>
              <a:off x="2520033" y="6707322"/>
              <a:ext cx="94899" cy="128454"/>
            </a:xfrm>
            <a:custGeom>
              <a:avLst/>
              <a:gdLst>
                <a:gd name="T0" fmla="*/ 94 w 221"/>
                <a:gd name="T1" fmla="*/ 438 h 438"/>
                <a:gd name="T2" fmla="*/ 94 w 221"/>
                <a:gd name="T3" fmla="*/ 130 h 438"/>
                <a:gd name="T4" fmla="*/ 51 w 221"/>
                <a:gd name="T5" fmla="*/ 149 h 438"/>
                <a:gd name="T6" fmla="*/ 0 w 221"/>
                <a:gd name="T7" fmla="*/ 158 h 438"/>
                <a:gd name="T8" fmla="*/ 0 w 221"/>
                <a:gd name="T9" fmla="*/ 62 h 438"/>
                <a:gd name="T10" fmla="*/ 75 w 221"/>
                <a:gd name="T11" fmla="*/ 41 h 438"/>
                <a:gd name="T12" fmla="*/ 146 w 221"/>
                <a:gd name="T13" fmla="*/ 0 h 438"/>
                <a:gd name="T14" fmla="*/ 221 w 221"/>
                <a:gd name="T15" fmla="*/ 0 h 438"/>
                <a:gd name="T16" fmla="*/ 221 w 221"/>
                <a:gd name="T17" fmla="*/ 438 h 438"/>
                <a:gd name="T18" fmla="*/ 94 w 221"/>
                <a:gd name="T19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438">
                  <a:moveTo>
                    <a:pt x="94" y="438"/>
                  </a:moveTo>
                  <a:cubicBezTo>
                    <a:pt x="94" y="130"/>
                    <a:pt x="94" y="130"/>
                    <a:pt x="94" y="130"/>
                  </a:cubicBezTo>
                  <a:cubicBezTo>
                    <a:pt x="80" y="138"/>
                    <a:pt x="66" y="144"/>
                    <a:pt x="51" y="149"/>
                  </a:cubicBezTo>
                  <a:cubicBezTo>
                    <a:pt x="36" y="153"/>
                    <a:pt x="19" y="156"/>
                    <a:pt x="0" y="158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7" y="58"/>
                    <a:pt x="52" y="51"/>
                    <a:pt x="75" y="41"/>
                  </a:cubicBezTo>
                  <a:cubicBezTo>
                    <a:pt x="98" y="31"/>
                    <a:pt x="122" y="17"/>
                    <a:pt x="146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1" y="438"/>
                    <a:pt x="221" y="438"/>
                    <a:pt x="221" y="438"/>
                  </a:cubicBezTo>
                  <a:lnTo>
                    <a:pt x="94" y="4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gradFill>
                  <a:gsLst>
                    <a:gs pos="83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63" name="Freeform 5"/>
          <p:cNvSpPr>
            <a:spLocks/>
          </p:cNvSpPr>
          <p:nvPr/>
        </p:nvSpPr>
        <p:spPr bwMode="auto">
          <a:xfrm>
            <a:off x="381205" y="1745136"/>
            <a:ext cx="1166812" cy="1679575"/>
          </a:xfrm>
          <a:custGeom>
            <a:avLst/>
            <a:gdLst>
              <a:gd name="T0" fmla="*/ 0 w 301"/>
              <a:gd name="T1" fmla="*/ 435 h 435"/>
              <a:gd name="T2" fmla="*/ 0 w 301"/>
              <a:gd name="T3" fmla="*/ 401 h 435"/>
              <a:gd name="T4" fmla="*/ 9 w 301"/>
              <a:gd name="T5" fmla="*/ 337 h 435"/>
              <a:gd name="T6" fmla="*/ 37 w 301"/>
              <a:gd name="T7" fmla="*/ 287 h 435"/>
              <a:gd name="T8" fmla="*/ 104 w 301"/>
              <a:gd name="T9" fmla="*/ 226 h 435"/>
              <a:gd name="T10" fmla="*/ 149 w 301"/>
              <a:gd name="T11" fmla="*/ 188 h 435"/>
              <a:gd name="T12" fmla="*/ 166 w 301"/>
              <a:gd name="T13" fmla="*/ 165 h 435"/>
              <a:gd name="T14" fmla="*/ 172 w 301"/>
              <a:gd name="T15" fmla="*/ 141 h 435"/>
              <a:gd name="T16" fmla="*/ 120 w 301"/>
              <a:gd name="T17" fmla="*/ 98 h 435"/>
              <a:gd name="T18" fmla="*/ 21 w 301"/>
              <a:gd name="T19" fmla="*/ 136 h 435"/>
              <a:gd name="T20" fmla="*/ 21 w 301"/>
              <a:gd name="T21" fmla="*/ 32 h 435"/>
              <a:gd name="T22" fmla="*/ 88 w 301"/>
              <a:gd name="T23" fmla="*/ 7 h 435"/>
              <a:gd name="T24" fmla="*/ 151 w 301"/>
              <a:gd name="T25" fmla="*/ 0 h 435"/>
              <a:gd name="T26" fmla="*/ 259 w 301"/>
              <a:gd name="T27" fmla="*/ 33 h 435"/>
              <a:gd name="T28" fmla="*/ 298 w 301"/>
              <a:gd name="T29" fmla="*/ 127 h 435"/>
              <a:gd name="T30" fmla="*/ 278 w 301"/>
              <a:gd name="T31" fmla="*/ 205 h 435"/>
              <a:gd name="T32" fmla="*/ 203 w 301"/>
              <a:gd name="T33" fmla="*/ 273 h 435"/>
              <a:gd name="T34" fmla="*/ 148 w 301"/>
              <a:gd name="T35" fmla="*/ 312 h 435"/>
              <a:gd name="T36" fmla="*/ 134 w 301"/>
              <a:gd name="T37" fmla="*/ 333 h 435"/>
              <a:gd name="T38" fmla="*/ 301 w 301"/>
              <a:gd name="T39" fmla="*/ 333 h 435"/>
              <a:gd name="T40" fmla="*/ 301 w 301"/>
              <a:gd name="T41" fmla="*/ 435 h 435"/>
              <a:gd name="T42" fmla="*/ 0 w 301"/>
              <a:gd name="T43" fmla="*/ 435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01" h="435">
                <a:moveTo>
                  <a:pt x="0" y="435"/>
                </a:moveTo>
                <a:cubicBezTo>
                  <a:pt x="0" y="401"/>
                  <a:pt x="0" y="401"/>
                  <a:pt x="0" y="401"/>
                </a:cubicBezTo>
                <a:cubicBezTo>
                  <a:pt x="0" y="377"/>
                  <a:pt x="3" y="355"/>
                  <a:pt x="9" y="337"/>
                </a:cubicBezTo>
                <a:cubicBezTo>
                  <a:pt x="15" y="320"/>
                  <a:pt x="24" y="303"/>
                  <a:pt x="37" y="287"/>
                </a:cubicBezTo>
                <a:cubicBezTo>
                  <a:pt x="50" y="271"/>
                  <a:pt x="72" y="251"/>
                  <a:pt x="104" y="226"/>
                </a:cubicBezTo>
                <a:cubicBezTo>
                  <a:pt x="127" y="208"/>
                  <a:pt x="142" y="195"/>
                  <a:pt x="149" y="188"/>
                </a:cubicBezTo>
                <a:cubicBezTo>
                  <a:pt x="157" y="180"/>
                  <a:pt x="162" y="172"/>
                  <a:pt x="166" y="165"/>
                </a:cubicBezTo>
                <a:cubicBezTo>
                  <a:pt x="170" y="157"/>
                  <a:pt x="172" y="149"/>
                  <a:pt x="172" y="141"/>
                </a:cubicBezTo>
                <a:cubicBezTo>
                  <a:pt x="172" y="112"/>
                  <a:pt x="154" y="98"/>
                  <a:pt x="120" y="98"/>
                </a:cubicBezTo>
                <a:cubicBezTo>
                  <a:pt x="85" y="98"/>
                  <a:pt x="52" y="111"/>
                  <a:pt x="21" y="136"/>
                </a:cubicBezTo>
                <a:cubicBezTo>
                  <a:pt x="21" y="32"/>
                  <a:pt x="21" y="32"/>
                  <a:pt x="21" y="32"/>
                </a:cubicBezTo>
                <a:cubicBezTo>
                  <a:pt x="45" y="20"/>
                  <a:pt x="67" y="12"/>
                  <a:pt x="88" y="7"/>
                </a:cubicBezTo>
                <a:cubicBezTo>
                  <a:pt x="108" y="2"/>
                  <a:pt x="129" y="0"/>
                  <a:pt x="151" y="0"/>
                </a:cubicBezTo>
                <a:cubicBezTo>
                  <a:pt x="198" y="0"/>
                  <a:pt x="234" y="11"/>
                  <a:pt x="259" y="33"/>
                </a:cubicBezTo>
                <a:cubicBezTo>
                  <a:pt x="285" y="55"/>
                  <a:pt x="298" y="87"/>
                  <a:pt x="298" y="127"/>
                </a:cubicBezTo>
                <a:cubicBezTo>
                  <a:pt x="298" y="158"/>
                  <a:pt x="291" y="184"/>
                  <a:pt x="278" y="205"/>
                </a:cubicBezTo>
                <a:cubicBezTo>
                  <a:pt x="264" y="227"/>
                  <a:pt x="239" y="249"/>
                  <a:pt x="203" y="273"/>
                </a:cubicBezTo>
                <a:cubicBezTo>
                  <a:pt x="175" y="291"/>
                  <a:pt x="157" y="304"/>
                  <a:pt x="148" y="312"/>
                </a:cubicBezTo>
                <a:cubicBezTo>
                  <a:pt x="139" y="320"/>
                  <a:pt x="134" y="327"/>
                  <a:pt x="134" y="333"/>
                </a:cubicBezTo>
                <a:cubicBezTo>
                  <a:pt x="301" y="333"/>
                  <a:pt x="301" y="333"/>
                  <a:pt x="301" y="333"/>
                </a:cubicBezTo>
                <a:cubicBezTo>
                  <a:pt x="301" y="435"/>
                  <a:pt x="301" y="435"/>
                  <a:pt x="301" y="435"/>
                </a:cubicBezTo>
                <a:lnTo>
                  <a:pt x="0" y="435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05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 hidden="1"/>
          <p:cNvGrpSpPr/>
          <p:nvPr/>
        </p:nvGrpSpPr>
        <p:grpSpPr>
          <a:xfrm>
            <a:off x="4400374" y="1533524"/>
            <a:ext cx="9699052" cy="5689118"/>
            <a:chOff x="503238" y="38100"/>
            <a:chExt cx="11425238" cy="6701643"/>
          </a:xfrm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2139951" y="38100"/>
              <a:ext cx="8156575" cy="5713413"/>
            </a:xfrm>
            <a:custGeom>
              <a:avLst/>
              <a:gdLst>
                <a:gd name="T0" fmla="*/ 2173 w 2173"/>
                <a:gd name="T1" fmla="*/ 1521 h 1521"/>
                <a:gd name="T2" fmla="*/ 0 w 2173"/>
                <a:gd name="T3" fmla="*/ 1521 h 1521"/>
                <a:gd name="T4" fmla="*/ 0 w 2173"/>
                <a:gd name="T5" fmla="*/ 1507 h 1521"/>
                <a:gd name="T6" fmla="*/ 0 w 2173"/>
                <a:gd name="T7" fmla="*/ 113 h 1521"/>
                <a:gd name="T8" fmla="*/ 113 w 2173"/>
                <a:gd name="T9" fmla="*/ 1 h 1521"/>
                <a:gd name="T10" fmla="*/ 2058 w 2173"/>
                <a:gd name="T11" fmla="*/ 0 h 1521"/>
                <a:gd name="T12" fmla="*/ 2173 w 2173"/>
                <a:gd name="T13" fmla="*/ 116 h 1521"/>
                <a:gd name="T14" fmla="*/ 2173 w 2173"/>
                <a:gd name="T15" fmla="*/ 1469 h 1521"/>
                <a:gd name="T16" fmla="*/ 2173 w 2173"/>
                <a:gd name="T17" fmla="*/ 1521 h 1521"/>
                <a:gd name="T18" fmla="*/ 2070 w 2173"/>
                <a:gd name="T19" fmla="*/ 1419 h 1521"/>
                <a:gd name="T20" fmla="*/ 2070 w 2173"/>
                <a:gd name="T21" fmla="*/ 101 h 1521"/>
                <a:gd name="T22" fmla="*/ 102 w 2173"/>
                <a:gd name="T23" fmla="*/ 101 h 1521"/>
                <a:gd name="T24" fmla="*/ 102 w 2173"/>
                <a:gd name="T25" fmla="*/ 1419 h 1521"/>
                <a:gd name="T26" fmla="*/ 2070 w 2173"/>
                <a:gd name="T27" fmla="*/ 1419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3" h="1521">
                  <a:moveTo>
                    <a:pt x="2173" y="1521"/>
                  </a:moveTo>
                  <a:cubicBezTo>
                    <a:pt x="1448" y="1521"/>
                    <a:pt x="725" y="1521"/>
                    <a:pt x="0" y="1521"/>
                  </a:cubicBezTo>
                  <a:cubicBezTo>
                    <a:pt x="0" y="1516"/>
                    <a:pt x="0" y="1512"/>
                    <a:pt x="0" y="1507"/>
                  </a:cubicBezTo>
                  <a:cubicBezTo>
                    <a:pt x="0" y="1042"/>
                    <a:pt x="0" y="578"/>
                    <a:pt x="0" y="113"/>
                  </a:cubicBezTo>
                  <a:cubicBezTo>
                    <a:pt x="0" y="47"/>
                    <a:pt x="47" y="1"/>
                    <a:pt x="113" y="1"/>
                  </a:cubicBezTo>
                  <a:cubicBezTo>
                    <a:pt x="761" y="1"/>
                    <a:pt x="1409" y="1"/>
                    <a:pt x="2058" y="0"/>
                  </a:cubicBezTo>
                  <a:cubicBezTo>
                    <a:pt x="2125" y="0"/>
                    <a:pt x="2173" y="52"/>
                    <a:pt x="2173" y="116"/>
                  </a:cubicBezTo>
                  <a:cubicBezTo>
                    <a:pt x="2173" y="567"/>
                    <a:pt x="2173" y="1018"/>
                    <a:pt x="2173" y="1469"/>
                  </a:cubicBezTo>
                  <a:cubicBezTo>
                    <a:pt x="2173" y="1486"/>
                    <a:pt x="2173" y="1503"/>
                    <a:pt x="2173" y="1521"/>
                  </a:cubicBezTo>
                  <a:close/>
                  <a:moveTo>
                    <a:pt x="2070" y="1419"/>
                  </a:moveTo>
                  <a:cubicBezTo>
                    <a:pt x="2070" y="979"/>
                    <a:pt x="2070" y="540"/>
                    <a:pt x="2070" y="101"/>
                  </a:cubicBezTo>
                  <a:cubicBezTo>
                    <a:pt x="1413" y="101"/>
                    <a:pt x="758" y="101"/>
                    <a:pt x="102" y="101"/>
                  </a:cubicBezTo>
                  <a:cubicBezTo>
                    <a:pt x="102" y="541"/>
                    <a:pt x="102" y="980"/>
                    <a:pt x="102" y="1419"/>
                  </a:cubicBezTo>
                  <a:cubicBezTo>
                    <a:pt x="758" y="1419"/>
                    <a:pt x="1413" y="1419"/>
                    <a:pt x="2070" y="14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503238" y="5914242"/>
              <a:ext cx="11425238" cy="825501"/>
            </a:xfrm>
            <a:custGeom>
              <a:avLst/>
              <a:gdLst>
                <a:gd name="T0" fmla="*/ 1 w 3044"/>
                <a:gd name="T1" fmla="*/ 0 h 220"/>
                <a:gd name="T2" fmla="*/ 1250 w 3044"/>
                <a:gd name="T3" fmla="*/ 0 h 220"/>
                <a:gd name="T4" fmla="*/ 1250 w 3044"/>
                <a:gd name="T5" fmla="*/ 16 h 220"/>
                <a:gd name="T6" fmla="*/ 1318 w 3044"/>
                <a:gd name="T7" fmla="*/ 83 h 220"/>
                <a:gd name="T8" fmla="*/ 1752 w 3044"/>
                <a:gd name="T9" fmla="*/ 83 h 220"/>
                <a:gd name="T10" fmla="*/ 1763 w 3044"/>
                <a:gd name="T11" fmla="*/ 83 h 220"/>
                <a:gd name="T12" fmla="*/ 1794 w 3044"/>
                <a:gd name="T13" fmla="*/ 52 h 220"/>
                <a:gd name="T14" fmla="*/ 1794 w 3044"/>
                <a:gd name="T15" fmla="*/ 4 h 220"/>
                <a:gd name="T16" fmla="*/ 1795 w 3044"/>
                <a:gd name="T17" fmla="*/ 0 h 220"/>
                <a:gd name="T18" fmla="*/ 3042 w 3044"/>
                <a:gd name="T19" fmla="*/ 0 h 220"/>
                <a:gd name="T20" fmla="*/ 3042 w 3044"/>
                <a:gd name="T21" fmla="*/ 112 h 220"/>
                <a:gd name="T22" fmla="*/ 3022 w 3044"/>
                <a:gd name="T23" fmla="*/ 139 h 220"/>
                <a:gd name="T24" fmla="*/ 2927 w 3044"/>
                <a:gd name="T25" fmla="*/ 176 h 220"/>
                <a:gd name="T26" fmla="*/ 2741 w 3044"/>
                <a:gd name="T27" fmla="*/ 206 h 220"/>
                <a:gd name="T28" fmla="*/ 2402 w 3044"/>
                <a:gd name="T29" fmla="*/ 217 h 220"/>
                <a:gd name="T30" fmla="*/ 535 w 3044"/>
                <a:gd name="T31" fmla="*/ 217 h 220"/>
                <a:gd name="T32" fmla="*/ 345 w 3044"/>
                <a:gd name="T33" fmla="*/ 211 h 220"/>
                <a:gd name="T34" fmla="*/ 103 w 3044"/>
                <a:gd name="T35" fmla="*/ 173 h 220"/>
                <a:gd name="T36" fmla="*/ 22 w 3044"/>
                <a:gd name="T37" fmla="*/ 139 h 220"/>
                <a:gd name="T38" fmla="*/ 1 w 3044"/>
                <a:gd name="T39" fmla="*/ 100 h 220"/>
                <a:gd name="T40" fmla="*/ 1 w 3044"/>
                <a:gd name="T4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44" h="220">
                  <a:moveTo>
                    <a:pt x="1" y="0"/>
                  </a:moveTo>
                  <a:cubicBezTo>
                    <a:pt x="417" y="0"/>
                    <a:pt x="833" y="0"/>
                    <a:pt x="1250" y="0"/>
                  </a:cubicBezTo>
                  <a:cubicBezTo>
                    <a:pt x="1250" y="6"/>
                    <a:pt x="1251" y="11"/>
                    <a:pt x="1250" y="16"/>
                  </a:cubicBezTo>
                  <a:cubicBezTo>
                    <a:pt x="1249" y="83"/>
                    <a:pt x="1250" y="84"/>
                    <a:pt x="1318" y="83"/>
                  </a:cubicBezTo>
                  <a:cubicBezTo>
                    <a:pt x="1463" y="83"/>
                    <a:pt x="1608" y="83"/>
                    <a:pt x="1752" y="83"/>
                  </a:cubicBezTo>
                  <a:cubicBezTo>
                    <a:pt x="1756" y="83"/>
                    <a:pt x="1759" y="83"/>
                    <a:pt x="1763" y="83"/>
                  </a:cubicBezTo>
                  <a:cubicBezTo>
                    <a:pt x="1783" y="83"/>
                    <a:pt x="1794" y="72"/>
                    <a:pt x="1794" y="52"/>
                  </a:cubicBezTo>
                  <a:cubicBezTo>
                    <a:pt x="1794" y="36"/>
                    <a:pt x="1794" y="20"/>
                    <a:pt x="1794" y="4"/>
                  </a:cubicBezTo>
                  <a:cubicBezTo>
                    <a:pt x="1794" y="3"/>
                    <a:pt x="1794" y="2"/>
                    <a:pt x="1795" y="0"/>
                  </a:cubicBezTo>
                  <a:cubicBezTo>
                    <a:pt x="2210" y="0"/>
                    <a:pt x="2627" y="0"/>
                    <a:pt x="3042" y="0"/>
                  </a:cubicBezTo>
                  <a:cubicBezTo>
                    <a:pt x="3042" y="38"/>
                    <a:pt x="3044" y="75"/>
                    <a:pt x="3042" y="112"/>
                  </a:cubicBezTo>
                  <a:cubicBezTo>
                    <a:pt x="3041" y="121"/>
                    <a:pt x="3030" y="132"/>
                    <a:pt x="3022" y="139"/>
                  </a:cubicBezTo>
                  <a:cubicBezTo>
                    <a:pt x="2994" y="159"/>
                    <a:pt x="2960" y="170"/>
                    <a:pt x="2927" y="176"/>
                  </a:cubicBezTo>
                  <a:cubicBezTo>
                    <a:pt x="2865" y="188"/>
                    <a:pt x="2803" y="198"/>
                    <a:pt x="2741" y="206"/>
                  </a:cubicBezTo>
                  <a:cubicBezTo>
                    <a:pt x="2628" y="220"/>
                    <a:pt x="2515" y="217"/>
                    <a:pt x="2402" y="217"/>
                  </a:cubicBezTo>
                  <a:cubicBezTo>
                    <a:pt x="1779" y="217"/>
                    <a:pt x="1157" y="218"/>
                    <a:pt x="535" y="217"/>
                  </a:cubicBezTo>
                  <a:cubicBezTo>
                    <a:pt x="472" y="217"/>
                    <a:pt x="408" y="215"/>
                    <a:pt x="345" y="211"/>
                  </a:cubicBezTo>
                  <a:cubicBezTo>
                    <a:pt x="263" y="206"/>
                    <a:pt x="182" y="194"/>
                    <a:pt x="103" y="173"/>
                  </a:cubicBezTo>
                  <a:cubicBezTo>
                    <a:pt x="75" y="166"/>
                    <a:pt x="48" y="151"/>
                    <a:pt x="22" y="139"/>
                  </a:cubicBezTo>
                  <a:cubicBezTo>
                    <a:pt x="7" y="131"/>
                    <a:pt x="0" y="117"/>
                    <a:pt x="1" y="100"/>
                  </a:cubicBezTo>
                  <a:cubicBezTo>
                    <a:pt x="2" y="67"/>
                    <a:pt x="1" y="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522538" y="417512"/>
              <a:ext cx="7386638" cy="4951413"/>
            </a:xfrm>
            <a:custGeom>
              <a:avLst/>
              <a:gdLst>
                <a:gd name="T0" fmla="*/ 1968 w 1968"/>
                <a:gd name="T1" fmla="*/ 1318 h 1318"/>
                <a:gd name="T2" fmla="*/ 0 w 1968"/>
                <a:gd name="T3" fmla="*/ 1318 h 1318"/>
                <a:gd name="T4" fmla="*/ 0 w 1968"/>
                <a:gd name="T5" fmla="*/ 0 h 1318"/>
                <a:gd name="T6" fmla="*/ 1968 w 1968"/>
                <a:gd name="T7" fmla="*/ 0 h 1318"/>
                <a:gd name="T8" fmla="*/ 1968 w 1968"/>
                <a:gd name="T9" fmla="*/ 1318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8" h="1318">
                  <a:moveTo>
                    <a:pt x="1968" y="1318"/>
                  </a:moveTo>
                  <a:cubicBezTo>
                    <a:pt x="1311" y="1318"/>
                    <a:pt x="656" y="1318"/>
                    <a:pt x="0" y="1318"/>
                  </a:cubicBezTo>
                  <a:cubicBezTo>
                    <a:pt x="0" y="879"/>
                    <a:pt x="0" y="440"/>
                    <a:pt x="0" y="0"/>
                  </a:cubicBezTo>
                  <a:cubicBezTo>
                    <a:pt x="656" y="0"/>
                    <a:pt x="1311" y="0"/>
                    <a:pt x="1968" y="0"/>
                  </a:cubicBezTo>
                  <a:cubicBezTo>
                    <a:pt x="1968" y="439"/>
                    <a:pt x="1968" y="878"/>
                    <a:pt x="1968" y="1318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5" name="Group 14" hidden="1"/>
          <p:cNvGrpSpPr/>
          <p:nvPr/>
        </p:nvGrpSpPr>
        <p:grpSpPr>
          <a:xfrm>
            <a:off x="6553200" y="2708276"/>
            <a:ext cx="5334000" cy="2493963"/>
            <a:chOff x="6553200" y="2708276"/>
            <a:chExt cx="5334000" cy="2493963"/>
          </a:xfrm>
        </p:grpSpPr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6553200" y="2779713"/>
              <a:ext cx="1463675" cy="2198688"/>
            </a:xfrm>
            <a:custGeom>
              <a:avLst/>
              <a:gdLst>
                <a:gd name="T0" fmla="*/ 154 w 164"/>
                <a:gd name="T1" fmla="*/ 207 h 245"/>
                <a:gd name="T2" fmla="*/ 164 w 164"/>
                <a:gd name="T3" fmla="*/ 226 h 245"/>
                <a:gd name="T4" fmla="*/ 148 w 164"/>
                <a:gd name="T5" fmla="*/ 245 h 245"/>
                <a:gd name="T6" fmla="*/ 135 w 164"/>
                <a:gd name="T7" fmla="*/ 239 h 245"/>
                <a:gd name="T8" fmla="*/ 11 w 164"/>
                <a:gd name="T9" fmla="*/ 142 h 245"/>
                <a:gd name="T10" fmla="*/ 0 w 164"/>
                <a:gd name="T11" fmla="*/ 122 h 245"/>
                <a:gd name="T12" fmla="*/ 11 w 164"/>
                <a:gd name="T13" fmla="*/ 103 h 245"/>
                <a:gd name="T14" fmla="*/ 135 w 164"/>
                <a:gd name="T15" fmla="*/ 5 h 245"/>
                <a:gd name="T16" fmla="*/ 148 w 164"/>
                <a:gd name="T17" fmla="*/ 0 h 245"/>
                <a:gd name="T18" fmla="*/ 164 w 164"/>
                <a:gd name="T19" fmla="*/ 19 h 245"/>
                <a:gd name="T20" fmla="*/ 153 w 164"/>
                <a:gd name="T21" fmla="*/ 38 h 245"/>
                <a:gd name="T22" fmla="*/ 46 w 164"/>
                <a:gd name="T23" fmla="*/ 122 h 245"/>
                <a:gd name="T24" fmla="*/ 154 w 164"/>
                <a:gd name="T25" fmla="*/ 207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245">
                  <a:moveTo>
                    <a:pt x="154" y="207"/>
                  </a:moveTo>
                  <a:cubicBezTo>
                    <a:pt x="160" y="212"/>
                    <a:pt x="164" y="217"/>
                    <a:pt x="164" y="226"/>
                  </a:cubicBezTo>
                  <a:cubicBezTo>
                    <a:pt x="164" y="236"/>
                    <a:pt x="156" y="245"/>
                    <a:pt x="148" y="245"/>
                  </a:cubicBezTo>
                  <a:cubicBezTo>
                    <a:pt x="143" y="245"/>
                    <a:pt x="138" y="242"/>
                    <a:pt x="135" y="239"/>
                  </a:cubicBezTo>
                  <a:cubicBezTo>
                    <a:pt x="11" y="142"/>
                    <a:pt x="11" y="142"/>
                    <a:pt x="11" y="142"/>
                  </a:cubicBezTo>
                  <a:cubicBezTo>
                    <a:pt x="4" y="137"/>
                    <a:pt x="0" y="133"/>
                    <a:pt x="0" y="122"/>
                  </a:cubicBezTo>
                  <a:cubicBezTo>
                    <a:pt x="0" y="112"/>
                    <a:pt x="4" y="108"/>
                    <a:pt x="11" y="103"/>
                  </a:cubicBezTo>
                  <a:cubicBezTo>
                    <a:pt x="135" y="5"/>
                    <a:pt x="135" y="5"/>
                    <a:pt x="135" y="5"/>
                  </a:cubicBezTo>
                  <a:cubicBezTo>
                    <a:pt x="139" y="3"/>
                    <a:pt x="143" y="0"/>
                    <a:pt x="148" y="0"/>
                  </a:cubicBezTo>
                  <a:cubicBezTo>
                    <a:pt x="156" y="0"/>
                    <a:pt x="163" y="9"/>
                    <a:pt x="164" y="19"/>
                  </a:cubicBezTo>
                  <a:cubicBezTo>
                    <a:pt x="164" y="29"/>
                    <a:pt x="159" y="34"/>
                    <a:pt x="153" y="38"/>
                  </a:cubicBezTo>
                  <a:cubicBezTo>
                    <a:pt x="46" y="122"/>
                    <a:pt x="46" y="122"/>
                    <a:pt x="46" y="122"/>
                  </a:cubicBezTo>
                  <a:lnTo>
                    <a:pt x="154" y="20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8451523" y="2708276"/>
              <a:ext cx="1538942" cy="2493963"/>
            </a:xfrm>
            <a:custGeom>
              <a:avLst/>
              <a:gdLst>
                <a:gd name="T0" fmla="*/ 30 w 149"/>
                <a:gd name="T1" fmla="*/ 265 h 278"/>
                <a:gd name="T2" fmla="*/ 15 w 149"/>
                <a:gd name="T3" fmla="*/ 278 h 278"/>
                <a:gd name="T4" fmla="*/ 0 w 149"/>
                <a:gd name="T5" fmla="*/ 261 h 278"/>
                <a:gd name="T6" fmla="*/ 7 w 149"/>
                <a:gd name="T7" fmla="*/ 242 h 278"/>
                <a:gd name="T8" fmla="*/ 120 w 149"/>
                <a:gd name="T9" fmla="*/ 13 h 278"/>
                <a:gd name="T10" fmla="*/ 135 w 149"/>
                <a:gd name="T11" fmla="*/ 0 h 278"/>
                <a:gd name="T12" fmla="*/ 149 w 149"/>
                <a:gd name="T13" fmla="*/ 17 h 278"/>
                <a:gd name="T14" fmla="*/ 146 w 149"/>
                <a:gd name="T15" fmla="*/ 31 h 278"/>
                <a:gd name="T16" fmla="*/ 30 w 149"/>
                <a:gd name="T17" fmla="*/ 265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8">
                  <a:moveTo>
                    <a:pt x="30" y="265"/>
                  </a:moveTo>
                  <a:cubicBezTo>
                    <a:pt x="26" y="273"/>
                    <a:pt x="23" y="278"/>
                    <a:pt x="15" y="278"/>
                  </a:cubicBezTo>
                  <a:cubicBezTo>
                    <a:pt x="8" y="278"/>
                    <a:pt x="0" y="270"/>
                    <a:pt x="0" y="261"/>
                  </a:cubicBezTo>
                  <a:cubicBezTo>
                    <a:pt x="0" y="254"/>
                    <a:pt x="4" y="248"/>
                    <a:pt x="7" y="242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23" y="6"/>
                    <a:pt x="127" y="0"/>
                    <a:pt x="135" y="0"/>
                  </a:cubicBezTo>
                  <a:cubicBezTo>
                    <a:pt x="142" y="0"/>
                    <a:pt x="149" y="7"/>
                    <a:pt x="149" y="17"/>
                  </a:cubicBezTo>
                  <a:cubicBezTo>
                    <a:pt x="149" y="22"/>
                    <a:pt x="148" y="27"/>
                    <a:pt x="146" y="31"/>
                  </a:cubicBezTo>
                  <a:lnTo>
                    <a:pt x="30" y="265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0425113" y="2779713"/>
              <a:ext cx="1462087" cy="2198688"/>
            </a:xfrm>
            <a:custGeom>
              <a:avLst/>
              <a:gdLst>
                <a:gd name="T0" fmla="*/ 118 w 164"/>
                <a:gd name="T1" fmla="*/ 122 h 245"/>
                <a:gd name="T2" fmla="*/ 11 w 164"/>
                <a:gd name="T3" fmla="*/ 38 h 245"/>
                <a:gd name="T4" fmla="*/ 0 w 164"/>
                <a:gd name="T5" fmla="*/ 19 h 245"/>
                <a:gd name="T6" fmla="*/ 16 w 164"/>
                <a:gd name="T7" fmla="*/ 0 h 245"/>
                <a:gd name="T8" fmla="*/ 29 w 164"/>
                <a:gd name="T9" fmla="*/ 5 h 245"/>
                <a:gd name="T10" fmla="*/ 153 w 164"/>
                <a:gd name="T11" fmla="*/ 103 h 245"/>
                <a:gd name="T12" fmla="*/ 164 w 164"/>
                <a:gd name="T13" fmla="*/ 122 h 245"/>
                <a:gd name="T14" fmla="*/ 153 w 164"/>
                <a:gd name="T15" fmla="*/ 142 h 245"/>
                <a:gd name="T16" fmla="*/ 29 w 164"/>
                <a:gd name="T17" fmla="*/ 239 h 245"/>
                <a:gd name="T18" fmla="*/ 16 w 164"/>
                <a:gd name="T19" fmla="*/ 245 h 245"/>
                <a:gd name="T20" fmla="*/ 0 w 164"/>
                <a:gd name="T21" fmla="*/ 226 h 245"/>
                <a:gd name="T22" fmla="*/ 10 w 164"/>
                <a:gd name="T23" fmla="*/ 207 h 245"/>
                <a:gd name="T24" fmla="*/ 118 w 164"/>
                <a:gd name="T25" fmla="*/ 12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245">
                  <a:moveTo>
                    <a:pt x="118" y="122"/>
                  </a:moveTo>
                  <a:cubicBezTo>
                    <a:pt x="11" y="38"/>
                    <a:pt x="11" y="38"/>
                    <a:pt x="11" y="38"/>
                  </a:cubicBezTo>
                  <a:cubicBezTo>
                    <a:pt x="5" y="34"/>
                    <a:pt x="0" y="29"/>
                    <a:pt x="0" y="19"/>
                  </a:cubicBezTo>
                  <a:cubicBezTo>
                    <a:pt x="1" y="9"/>
                    <a:pt x="8" y="0"/>
                    <a:pt x="16" y="0"/>
                  </a:cubicBezTo>
                  <a:cubicBezTo>
                    <a:pt x="21" y="0"/>
                    <a:pt x="25" y="3"/>
                    <a:pt x="29" y="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60" y="108"/>
                    <a:pt x="164" y="112"/>
                    <a:pt x="164" y="122"/>
                  </a:cubicBezTo>
                  <a:cubicBezTo>
                    <a:pt x="164" y="133"/>
                    <a:pt x="160" y="137"/>
                    <a:pt x="153" y="142"/>
                  </a:cubicBezTo>
                  <a:cubicBezTo>
                    <a:pt x="29" y="239"/>
                    <a:pt x="29" y="239"/>
                    <a:pt x="29" y="239"/>
                  </a:cubicBezTo>
                  <a:cubicBezTo>
                    <a:pt x="25" y="242"/>
                    <a:pt x="21" y="245"/>
                    <a:pt x="16" y="245"/>
                  </a:cubicBezTo>
                  <a:cubicBezTo>
                    <a:pt x="8" y="245"/>
                    <a:pt x="0" y="236"/>
                    <a:pt x="0" y="226"/>
                  </a:cubicBezTo>
                  <a:cubicBezTo>
                    <a:pt x="0" y="217"/>
                    <a:pt x="4" y="212"/>
                    <a:pt x="10" y="207"/>
                  </a:cubicBezTo>
                  <a:lnTo>
                    <a:pt x="118" y="12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87903">
                      <a:schemeClr val="bg1"/>
                    </a:gs>
                    <a:gs pos="66000">
                      <a:schemeClr val="bg1"/>
                    </a:gs>
                  </a:gsLst>
                  <a:lin ang="5400000" scaled="0"/>
                </a:gradFill>
              </a:rPr>
              <a:t>Office add-ins 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0305860" y="167118"/>
            <a:ext cx="2043304" cy="287338"/>
            <a:chOff x="10305860" y="167118"/>
            <a:chExt cx="2043304" cy="287338"/>
          </a:xfrm>
        </p:grpSpPr>
        <p:sp>
          <p:nvSpPr>
            <p:cNvPr id="32" name="TextBox 31"/>
            <p:cNvSpPr txBox="1"/>
            <p:nvPr/>
          </p:nvSpPr>
          <p:spPr>
            <a:xfrm>
              <a:off x="10305860" y="167118"/>
              <a:ext cx="2043304" cy="287338"/>
            </a:xfrm>
            <a:prstGeom prst="rect">
              <a:avLst/>
            </a:prstGeom>
            <a:noFill/>
          </p:spPr>
          <p:txBody>
            <a:bodyPr wrap="square" lIns="146304" tIns="91440" rIns="146304" bIns="9144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5645">
                        <a:schemeClr val="bg1"/>
                      </a:gs>
                      <a:gs pos="18000">
                        <a:schemeClr val="bg1"/>
                      </a:gs>
                    </a:gsLst>
                    <a:lin ang="5400000" scaled="0"/>
                  </a:gradFill>
                </a:rPr>
                <a:t>Office add-in samples</a:t>
              </a:r>
            </a:p>
          </p:txBody>
        </p:sp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10315880" y="273050"/>
              <a:ext cx="94752" cy="136391"/>
            </a:xfrm>
            <a:custGeom>
              <a:avLst/>
              <a:gdLst>
                <a:gd name="T0" fmla="*/ 0 w 301"/>
                <a:gd name="T1" fmla="*/ 435 h 435"/>
                <a:gd name="T2" fmla="*/ 0 w 301"/>
                <a:gd name="T3" fmla="*/ 401 h 435"/>
                <a:gd name="T4" fmla="*/ 9 w 301"/>
                <a:gd name="T5" fmla="*/ 337 h 435"/>
                <a:gd name="T6" fmla="*/ 37 w 301"/>
                <a:gd name="T7" fmla="*/ 287 h 435"/>
                <a:gd name="T8" fmla="*/ 104 w 301"/>
                <a:gd name="T9" fmla="*/ 226 h 435"/>
                <a:gd name="T10" fmla="*/ 149 w 301"/>
                <a:gd name="T11" fmla="*/ 188 h 435"/>
                <a:gd name="T12" fmla="*/ 166 w 301"/>
                <a:gd name="T13" fmla="*/ 165 h 435"/>
                <a:gd name="T14" fmla="*/ 172 w 301"/>
                <a:gd name="T15" fmla="*/ 141 h 435"/>
                <a:gd name="T16" fmla="*/ 120 w 301"/>
                <a:gd name="T17" fmla="*/ 98 h 435"/>
                <a:gd name="T18" fmla="*/ 21 w 301"/>
                <a:gd name="T19" fmla="*/ 136 h 435"/>
                <a:gd name="T20" fmla="*/ 21 w 301"/>
                <a:gd name="T21" fmla="*/ 32 h 435"/>
                <a:gd name="T22" fmla="*/ 88 w 301"/>
                <a:gd name="T23" fmla="*/ 7 h 435"/>
                <a:gd name="T24" fmla="*/ 151 w 301"/>
                <a:gd name="T25" fmla="*/ 0 h 435"/>
                <a:gd name="T26" fmla="*/ 259 w 301"/>
                <a:gd name="T27" fmla="*/ 33 h 435"/>
                <a:gd name="T28" fmla="*/ 298 w 301"/>
                <a:gd name="T29" fmla="*/ 127 h 435"/>
                <a:gd name="T30" fmla="*/ 278 w 301"/>
                <a:gd name="T31" fmla="*/ 205 h 435"/>
                <a:gd name="T32" fmla="*/ 203 w 301"/>
                <a:gd name="T33" fmla="*/ 273 h 435"/>
                <a:gd name="T34" fmla="*/ 148 w 301"/>
                <a:gd name="T35" fmla="*/ 312 h 435"/>
                <a:gd name="T36" fmla="*/ 134 w 301"/>
                <a:gd name="T37" fmla="*/ 333 h 435"/>
                <a:gd name="T38" fmla="*/ 301 w 301"/>
                <a:gd name="T39" fmla="*/ 333 h 435"/>
                <a:gd name="T40" fmla="*/ 301 w 301"/>
                <a:gd name="T41" fmla="*/ 435 h 435"/>
                <a:gd name="T42" fmla="*/ 0 w 301"/>
                <a:gd name="T43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1" h="435">
                  <a:moveTo>
                    <a:pt x="0" y="435"/>
                  </a:moveTo>
                  <a:cubicBezTo>
                    <a:pt x="0" y="401"/>
                    <a:pt x="0" y="401"/>
                    <a:pt x="0" y="401"/>
                  </a:cubicBezTo>
                  <a:cubicBezTo>
                    <a:pt x="0" y="377"/>
                    <a:pt x="3" y="355"/>
                    <a:pt x="9" y="337"/>
                  </a:cubicBezTo>
                  <a:cubicBezTo>
                    <a:pt x="15" y="320"/>
                    <a:pt x="24" y="303"/>
                    <a:pt x="37" y="287"/>
                  </a:cubicBezTo>
                  <a:cubicBezTo>
                    <a:pt x="50" y="271"/>
                    <a:pt x="72" y="251"/>
                    <a:pt x="104" y="226"/>
                  </a:cubicBezTo>
                  <a:cubicBezTo>
                    <a:pt x="127" y="208"/>
                    <a:pt x="142" y="195"/>
                    <a:pt x="149" y="188"/>
                  </a:cubicBezTo>
                  <a:cubicBezTo>
                    <a:pt x="157" y="180"/>
                    <a:pt x="162" y="172"/>
                    <a:pt x="166" y="165"/>
                  </a:cubicBezTo>
                  <a:cubicBezTo>
                    <a:pt x="170" y="157"/>
                    <a:pt x="172" y="149"/>
                    <a:pt x="172" y="141"/>
                  </a:cubicBezTo>
                  <a:cubicBezTo>
                    <a:pt x="172" y="112"/>
                    <a:pt x="154" y="98"/>
                    <a:pt x="120" y="98"/>
                  </a:cubicBezTo>
                  <a:cubicBezTo>
                    <a:pt x="85" y="98"/>
                    <a:pt x="52" y="111"/>
                    <a:pt x="21" y="136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45" y="20"/>
                    <a:pt x="67" y="12"/>
                    <a:pt x="88" y="7"/>
                  </a:cubicBezTo>
                  <a:cubicBezTo>
                    <a:pt x="108" y="2"/>
                    <a:pt x="129" y="0"/>
                    <a:pt x="151" y="0"/>
                  </a:cubicBezTo>
                  <a:cubicBezTo>
                    <a:pt x="198" y="0"/>
                    <a:pt x="234" y="11"/>
                    <a:pt x="259" y="33"/>
                  </a:cubicBezTo>
                  <a:cubicBezTo>
                    <a:pt x="285" y="55"/>
                    <a:pt x="298" y="87"/>
                    <a:pt x="298" y="127"/>
                  </a:cubicBezTo>
                  <a:cubicBezTo>
                    <a:pt x="298" y="158"/>
                    <a:pt x="291" y="184"/>
                    <a:pt x="278" y="205"/>
                  </a:cubicBezTo>
                  <a:cubicBezTo>
                    <a:pt x="264" y="227"/>
                    <a:pt x="239" y="249"/>
                    <a:pt x="203" y="273"/>
                  </a:cubicBezTo>
                  <a:cubicBezTo>
                    <a:pt x="175" y="291"/>
                    <a:pt x="157" y="304"/>
                    <a:pt x="148" y="312"/>
                  </a:cubicBezTo>
                  <a:cubicBezTo>
                    <a:pt x="139" y="320"/>
                    <a:pt x="134" y="327"/>
                    <a:pt x="134" y="333"/>
                  </a:cubicBezTo>
                  <a:cubicBezTo>
                    <a:pt x="301" y="333"/>
                    <a:pt x="301" y="333"/>
                    <a:pt x="301" y="333"/>
                  </a:cubicBezTo>
                  <a:cubicBezTo>
                    <a:pt x="301" y="435"/>
                    <a:pt x="301" y="435"/>
                    <a:pt x="301" y="435"/>
                  </a:cubicBezTo>
                  <a:lnTo>
                    <a:pt x="0" y="4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274638" y="6383720"/>
            <a:ext cx="6735762" cy="38538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Freeform 15"/>
          <p:cNvSpPr>
            <a:spLocks noChangeAspect="1" noEditPoints="1"/>
          </p:cNvSpPr>
          <p:nvPr/>
        </p:nvSpPr>
        <p:spPr bwMode="black">
          <a:xfrm>
            <a:off x="436563" y="6474368"/>
            <a:ext cx="1009852" cy="223295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75978" y="6516235"/>
            <a:ext cx="1284519" cy="295466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800" dirty="0">
                <a:gradFill>
                  <a:gsLst>
                    <a:gs pos="2419">
                      <a:schemeClr val="bg1"/>
                    </a:gs>
                    <a:gs pos="15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</p:spTree>
    <p:extLst>
      <p:ext uri="{BB962C8B-B14F-4D97-AF65-F5344CB8AC3E}">
        <p14:creationId xmlns:p14="http://schemas.microsoft.com/office/powerpoint/2010/main" val="162849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6-30540_Office_365_CloudRoadShow">
  <a:themeElements>
    <a:clrScheme name="Custom 23">
      <a:dk1>
        <a:srgbClr val="262626"/>
      </a:dk1>
      <a:lt1>
        <a:srgbClr val="FFFFFF"/>
      </a:lt1>
      <a:dk2>
        <a:srgbClr val="D83B01"/>
      </a:dk2>
      <a:lt2>
        <a:srgbClr val="797A7D"/>
      </a:lt2>
      <a:accent1>
        <a:srgbClr val="D83B01"/>
      </a:accent1>
      <a:accent2>
        <a:srgbClr val="0078D7"/>
      </a:accent2>
      <a:accent3>
        <a:srgbClr val="FF8C00"/>
      </a:accent3>
      <a:accent4>
        <a:srgbClr val="107C10"/>
      </a:accent4>
      <a:accent5>
        <a:srgbClr val="00188F"/>
      </a:accent5>
      <a:accent6>
        <a:srgbClr val="5C2D91"/>
      </a:accent6>
      <a:hlink>
        <a:srgbClr val="D83B01"/>
      </a:hlink>
      <a:folHlink>
        <a:srgbClr val="FE7E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365_CloudRoadShow_TEMPLATE_v02.potx" id="{B5470EB0-641B-4935-9E12-484AA2312254}" vid="{A0499B42-DE34-48E1-8CB5-0A4D707E131A}"/>
    </a:ext>
  </a:extLst>
</a:theme>
</file>

<file path=ppt/theme/theme2.xml><?xml version="1.0" encoding="utf-8"?>
<a:theme xmlns:a="http://schemas.openxmlformats.org/drawingml/2006/main" name="1_6-30540_Office_365_CloudRoadShow">
  <a:themeElements>
    <a:clrScheme name="Custom 113">
      <a:dk1>
        <a:srgbClr val="000000"/>
      </a:dk1>
      <a:lt1>
        <a:srgbClr val="FFFFFF"/>
      </a:lt1>
      <a:dk2>
        <a:srgbClr val="D83B01"/>
      </a:dk2>
      <a:lt2>
        <a:srgbClr val="797A7D"/>
      </a:lt2>
      <a:accent1>
        <a:srgbClr val="D83B01"/>
      </a:accent1>
      <a:accent2>
        <a:srgbClr val="0078D7"/>
      </a:accent2>
      <a:accent3>
        <a:srgbClr val="FF8C00"/>
      </a:accent3>
      <a:accent4>
        <a:srgbClr val="107C10"/>
      </a:accent4>
      <a:accent5>
        <a:srgbClr val="00188F"/>
      </a:accent5>
      <a:accent6>
        <a:srgbClr val="5C2D91"/>
      </a:accent6>
      <a:hlink>
        <a:srgbClr val="FF8C00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365_CloudRoadShow_TEMPLATE_v02.potx" id="{B5470EB0-641B-4935-9E12-484AA2312254}" vid="{A0499B42-DE34-48E1-8CB5-0A4D707E131A}"/>
    </a:ext>
  </a:extLst>
</a:theme>
</file>

<file path=ppt/theme/theme3.xml><?xml version="1.0" encoding="utf-8"?>
<a:theme xmlns:a="http://schemas.openxmlformats.org/drawingml/2006/main" name="2_6-30540_Office_365_CloudRoadShow">
  <a:themeElements>
    <a:clrScheme name="Custom 113">
      <a:dk1>
        <a:srgbClr val="000000"/>
      </a:dk1>
      <a:lt1>
        <a:srgbClr val="FFFFFF"/>
      </a:lt1>
      <a:dk2>
        <a:srgbClr val="D83B01"/>
      </a:dk2>
      <a:lt2>
        <a:srgbClr val="797A7D"/>
      </a:lt2>
      <a:accent1>
        <a:srgbClr val="D83B01"/>
      </a:accent1>
      <a:accent2>
        <a:srgbClr val="0078D7"/>
      </a:accent2>
      <a:accent3>
        <a:srgbClr val="FF8C00"/>
      </a:accent3>
      <a:accent4>
        <a:srgbClr val="107C10"/>
      </a:accent4>
      <a:accent5>
        <a:srgbClr val="00188F"/>
      </a:accent5>
      <a:accent6>
        <a:srgbClr val="5C2D91"/>
      </a:accent6>
      <a:hlink>
        <a:srgbClr val="FF8C00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365_CloudRoadShow_TEMPLATE_v02.potx" id="{B5470EB0-641B-4935-9E12-484AA2312254}" vid="{A0499B42-DE34-48E1-8CB5-0A4D707E131A}"/>
    </a:ext>
  </a:extLst>
</a:theme>
</file>

<file path=ppt/theme/theme4.xml><?xml version="1.0" encoding="utf-8"?>
<a:theme xmlns:a="http://schemas.openxmlformats.org/drawingml/2006/main" name="3_6-30540_Office_365_CloudRoadShow">
  <a:themeElements>
    <a:clrScheme name="Custom 113">
      <a:dk1>
        <a:srgbClr val="000000"/>
      </a:dk1>
      <a:lt1>
        <a:srgbClr val="FFFFFF"/>
      </a:lt1>
      <a:dk2>
        <a:srgbClr val="D83B01"/>
      </a:dk2>
      <a:lt2>
        <a:srgbClr val="797A7D"/>
      </a:lt2>
      <a:accent1>
        <a:srgbClr val="D83B01"/>
      </a:accent1>
      <a:accent2>
        <a:srgbClr val="0078D7"/>
      </a:accent2>
      <a:accent3>
        <a:srgbClr val="FF8C00"/>
      </a:accent3>
      <a:accent4>
        <a:srgbClr val="107C10"/>
      </a:accent4>
      <a:accent5>
        <a:srgbClr val="00188F"/>
      </a:accent5>
      <a:accent6>
        <a:srgbClr val="5C2D91"/>
      </a:accent6>
      <a:hlink>
        <a:srgbClr val="FF8C00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365_CloudRoadShow_TEMPLATE_v02.potx" id="{B5470EB0-641B-4935-9E12-484AA2312254}" vid="{A0499B42-DE34-48E1-8CB5-0A4D707E131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630a2e83-186a-4a0f-ab27-bee8a8096abc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Office_365_CloudRoadShow_TEMPLATE_standard slides</Template>
  <TotalTime>1232</TotalTime>
  <Words>789</Words>
  <Application>Microsoft Office PowerPoint</Application>
  <PresentationFormat>Custom</PresentationFormat>
  <Paragraphs>250</Paragraphs>
  <Slides>34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Arial</vt:lpstr>
      <vt:lpstr>Calibri</vt:lpstr>
      <vt:lpstr>Consolas</vt:lpstr>
      <vt:lpstr>Segoe Light</vt:lpstr>
      <vt:lpstr>Segoe UI</vt:lpstr>
      <vt:lpstr>Segoe UI Black</vt:lpstr>
      <vt:lpstr>Segoe UI Light</vt:lpstr>
      <vt:lpstr>Segoe UI Semibold</vt:lpstr>
      <vt:lpstr>Wingdings</vt:lpstr>
      <vt:lpstr>6-30540_Office_365_CloudRoadShow</vt:lpstr>
      <vt:lpstr>1_6-30540_Office_365_CloudRoadShow</vt:lpstr>
      <vt:lpstr>2_6-30540_Office_365_CloudRoadShow</vt:lpstr>
      <vt:lpstr>3_6-30540_Office_365_CloudRoadShow</vt:lpstr>
      <vt:lpstr>Office 365 development</vt:lpstr>
      <vt:lpstr>Getting started with Office add-ins </vt:lpstr>
      <vt:lpstr>Agenda</vt:lpstr>
      <vt:lpstr>Developer vision</vt:lpstr>
      <vt:lpstr>Intro to the  Office add-ins</vt:lpstr>
      <vt:lpstr>Introducing the add-in model</vt:lpstr>
      <vt:lpstr>Modern add-in development</vt:lpstr>
      <vt:lpstr>Demo Adding your  first add-in</vt:lpstr>
      <vt:lpstr>Office add-ins </vt:lpstr>
      <vt:lpstr>Office 2013/2016 development scenarios</vt:lpstr>
      <vt:lpstr>Anatomy</vt:lpstr>
      <vt:lpstr>Office add-ins A new way to build extensions for Office</vt:lpstr>
      <vt:lpstr>Contextual mail add-in</vt:lpstr>
      <vt:lpstr>Office add-ins A new way to build extensions for Office</vt:lpstr>
      <vt:lpstr>Task pane add-in</vt:lpstr>
      <vt:lpstr>Office add-ins A new way to build extensions for Office</vt:lpstr>
      <vt:lpstr>Content add-in</vt:lpstr>
      <vt:lpstr>Office add-ins A new way to build extensions for Office</vt:lpstr>
      <vt:lpstr>Add-in command</vt:lpstr>
      <vt:lpstr>Demo Office add-in samples</vt:lpstr>
      <vt:lpstr>Getting started</vt:lpstr>
      <vt:lpstr>Development options Napa</vt:lpstr>
      <vt:lpstr>Development options Visual Studio</vt:lpstr>
      <vt:lpstr>Development options Other</vt:lpstr>
      <vt:lpstr>Office UI Fabric</vt:lpstr>
      <vt:lpstr>Demo  Building your first  Office add-in</vt:lpstr>
      <vt:lpstr>Add-in roadmap</vt:lpstr>
      <vt:lpstr>Conclusion</vt:lpstr>
      <vt:lpstr>Summary</vt:lpstr>
      <vt:lpstr>Further reading…</vt:lpstr>
      <vt:lpstr>Developer Program launch</vt:lpstr>
      <vt:lpstr>Engage</vt:lpstr>
      <vt:lpstr>Thank you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subject>Office 365</dc:subject>
  <dc:creator>Barb Ferderer</dc:creator>
  <cp:keywords>MSVID, Brand Guidelines, Branding, Visual Identity, grid</cp:keywords>
  <dc:description>Template: _x000d_
Formatting: _x000d_
Audience Type:</dc:description>
  <cp:lastModifiedBy>Jeremy Thake</cp:lastModifiedBy>
  <cp:revision>96</cp:revision>
  <dcterms:created xsi:type="dcterms:W3CDTF">2015-11-30T18:37:04Z</dcterms:created>
  <dcterms:modified xsi:type="dcterms:W3CDTF">2016-01-16T02:28:24Z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